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2" r:id="rId15"/>
    <p:sldId id="270" r:id="rId16"/>
    <p:sldId id="273" r:id="rId17"/>
    <p:sldId id="268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D7F5"/>
    <a:srgbClr val="0F0FAF"/>
    <a:srgbClr val="1A1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595"/>
  </p:normalViewPr>
  <p:slideViewPr>
    <p:cSldViewPr snapToGrid="0" snapToObjects="1" showGuides="1">
      <p:cViewPr varScale="1">
        <p:scale>
          <a:sx n="104" d="100"/>
          <a:sy n="104" d="100"/>
        </p:scale>
        <p:origin x="756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92E08-6DF5-2043-A2C3-4CC0FEC19D30}" type="datetimeFigureOut">
              <a:t>2025/2/20/Thursday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36F9F-6708-F143-8253-2C2FAB763BB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802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36F9F-6708-F143-8253-2C2FAB763BBF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977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36F9F-6708-F143-8253-2C2FAB763BBF}" type="slidenum"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447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84D16-5DEE-0B4E-A485-AB4CE188E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A1850D-C633-4149-A070-F661007DF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29DD9C-290A-7649-A4F3-3A2F3948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B2F061-FF12-D841-9068-A4F66739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811907-2C85-C244-AD37-E8C8A202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592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207847-3CFA-7B4F-9D16-097126E7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0EC3A0-3052-044E-8141-197333697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3FD584-8AA5-B147-94F1-7AF0EFF2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9E994-64D4-B54D-9814-4F99F57B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600A1C-7DAE-6C49-A628-451BD1C9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411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9668F0-94E1-E444-B2CE-C86658874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FDE3A1-12AD-8B4E-BC07-9771A2DE1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2AC636-0429-CD48-A4FE-C46E15FE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6C77D8-32E0-5D46-BEDD-A60A50A3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9EB716-2123-6646-8042-56656542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732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690F0-8F79-A540-B8BE-3AA52CE7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BDF392-665B-DC40-9BA6-521D6EC79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274333-2C8C-5244-84A5-AD00B1DB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5744D2-C66E-CE4B-A6A6-0EC31318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A265DF-0958-4F4E-BD62-9B593C13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605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25E6C-09CC-9344-A35F-01B90371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64C577-DBC7-9147-A5DE-A656CA07D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752D02-B829-8447-9692-50435D83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B59EDA-D1AF-3F4E-93E3-E9DF4BDD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E43E4-95B7-5B45-84C6-CC91CF10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414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9E9BE-1695-3D4A-ABEE-8030950B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32C1CD-DFC0-9049-BCDD-AE75F9917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01687A-EB85-AF48-97B4-ADA2BA85B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BEEA86-8F7B-AA4C-A20B-70643147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A49595-9919-5445-8658-383B14FA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C99670-AB77-DE43-8A6A-36DD2368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302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2ABCC-54E0-4D4C-B530-6E4B7C27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477D9F-EFFA-5046-8567-ED7795E09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7C9E0B-59FC-A347-9FC7-55CAFF19C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87B7E7-E6FD-6040-85A5-660DEA7B6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5C36E60-8627-6C49-A67D-A5DD81961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9117976-935B-4544-9B47-A3B08BEF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57D9C3-BE8E-E54F-8E0B-E9C6E06C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3DABAE-50F8-DB49-BF6F-115671C5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92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3F3245-B922-264F-BADA-6C420912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6F828CE-F71E-8A48-8FB5-72857E45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13DBD2-6818-344B-B58D-5B759125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576F1B-85B9-D449-920B-556A5897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26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5351F0-67C4-C943-A3F3-ABB4BBC6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04F0A6-B280-784D-9B6E-8E9B203A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352DAE-FCF1-9642-91AE-13361A45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808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C49D8-34F4-D44E-89DE-3EF5C860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FF81CE-9933-EF46-A266-329F873C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FC5D7-A9FF-1548-ACF4-6D67CF1A6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7458B2-1438-E546-BC73-16561F82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A2CD19-7739-7A47-9A6A-A9D0E6AC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805975-1F91-8349-8C15-0C74AEA8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627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B93A03-5A73-524E-A741-57366C20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7A3319-7BF0-F448-9068-E1EBE6C68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B4B653-F936-344F-A64E-557F0AE50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118F69-8435-2E4F-828F-2E189520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FFFBD9-22C4-DC41-B9BD-D601108F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A0E9E8-E1B5-8946-94BA-E4C29B1B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63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6A65F2A-3ACC-5446-923C-BC63DA71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069237-934A-094F-8598-FDA61F93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77B57F-245C-C746-A150-7A84C328A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96F7-1140-864B-9E85-CC7621453C86}" type="datetimeFigureOut">
              <a:t>2025/2/20/Thursday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CB9E8C-B000-E142-BE84-3C90D7FD3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B49629-2C27-A74B-BCD6-872ECF560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A931-9975-6141-93EA-4F5742751921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44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F4C94037-0239-E64A-88E1-D4566ECEAF7C}"/>
              </a:ext>
            </a:extLst>
          </p:cNvPr>
          <p:cNvSpPr/>
          <p:nvPr/>
        </p:nvSpPr>
        <p:spPr>
          <a:xfrm>
            <a:off x="0" y="0"/>
            <a:ext cx="12192000" cy="6123185"/>
          </a:xfrm>
          <a:prstGeom prst="rect">
            <a:avLst/>
          </a:prstGeom>
          <a:solidFill>
            <a:srgbClr val="0214B4"/>
          </a:solidFill>
          <a:ln>
            <a:noFill/>
          </a:ln>
          <a:effectLst>
            <a:outerShdw blurRad="736600" dist="2082800" dir="5400000" sx="69000" sy="69000" algn="t" rotWithShape="0">
              <a:srgbClr val="0214B4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736D4217-D1CC-554D-B8DC-D15380B5B509}"/>
              </a:ext>
            </a:extLst>
          </p:cNvPr>
          <p:cNvGrpSpPr/>
          <p:nvPr/>
        </p:nvGrpSpPr>
        <p:grpSpPr>
          <a:xfrm>
            <a:off x="508958" y="405442"/>
            <a:ext cx="429361" cy="388189"/>
            <a:chOff x="1069675" y="370936"/>
            <a:chExt cx="629729" cy="56934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4E9C8CE-0304-6540-97F9-A1FB99BA47A8}"/>
                </a:ext>
              </a:extLst>
            </p:cNvPr>
            <p:cNvSpPr/>
            <p:nvPr/>
          </p:nvSpPr>
          <p:spPr>
            <a:xfrm>
              <a:off x="1069675" y="370936"/>
              <a:ext cx="629729" cy="8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A3CEAB8-5EE6-934B-B18E-889502AA885D}"/>
                </a:ext>
              </a:extLst>
            </p:cNvPr>
            <p:cNvSpPr/>
            <p:nvPr/>
          </p:nvSpPr>
          <p:spPr>
            <a:xfrm>
              <a:off x="1069675" y="612476"/>
              <a:ext cx="629729" cy="8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F8E2C61-3422-1048-B459-590881B0FDEF}"/>
                </a:ext>
              </a:extLst>
            </p:cNvPr>
            <p:cNvSpPr/>
            <p:nvPr/>
          </p:nvSpPr>
          <p:spPr>
            <a:xfrm>
              <a:off x="1069675" y="854016"/>
              <a:ext cx="629729" cy="8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19BF4F9-16E9-9F47-8095-484E02623AC0}"/>
              </a:ext>
            </a:extLst>
          </p:cNvPr>
          <p:cNvSpPr txBox="1"/>
          <p:nvPr/>
        </p:nvSpPr>
        <p:spPr>
          <a:xfrm rot="5400000">
            <a:off x="9992228" y="3909081"/>
            <a:ext cx="3314419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altLang="zh-CN" sz="1400" kern="1200" spc="600" dirty="0"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DESIGN BY CHINAZ</a:t>
            </a:r>
            <a:endParaRPr lang="zh-CN" altLang="en-US" sz="1400" kern="1200" spc="600" dirty="0">
              <a:solidFill>
                <a:schemeClr val="bg1">
                  <a:lumMod val="8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文本框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2341A52-8682-884F-B85A-2661E849001F}"/>
              </a:ext>
            </a:extLst>
          </p:cNvPr>
          <p:cNvSpPr txBox="1"/>
          <p:nvPr/>
        </p:nvSpPr>
        <p:spPr>
          <a:xfrm>
            <a:off x="938319" y="1962415"/>
            <a:ext cx="82518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spc="3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克莱因蓝复古风情</a:t>
            </a:r>
            <a:endParaRPr lang="en-US" altLang="zh-CN" sz="5000" b="1" spc="3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zh-CN" altLang="en-US" sz="6000" b="1" spc="3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时尚品牌主题活动</a:t>
            </a:r>
            <a:endParaRPr kumimoji="1" lang="zh-CN" altLang="en-US" sz="6000" b="1" spc="3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文本框 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C3252A71-A899-1149-BE2C-65F64319DE62}"/>
              </a:ext>
            </a:extLst>
          </p:cNvPr>
          <p:cNvSpPr txBox="1"/>
          <p:nvPr/>
        </p:nvSpPr>
        <p:spPr>
          <a:xfrm>
            <a:off x="938319" y="3893692"/>
            <a:ext cx="341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spc="300" dirty="0">
                <a:solidFill>
                  <a:srgbClr val="68D7F5"/>
                </a:solidFill>
                <a:latin typeface="Microsoft YaHei" charset="-122"/>
                <a:ea typeface="Microsoft YaHei" charset="-122"/>
                <a:cs typeface="Microsoft YaHei" charset="-122"/>
              </a:rPr>
              <a:t>POWERPOINT TEMPLET</a:t>
            </a:r>
            <a:endParaRPr lang="zh-CN" altLang="en-US" sz="1600" i="1" spc="300" dirty="0">
              <a:solidFill>
                <a:srgbClr val="68D7F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794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BBDFE82-8D52-FF4C-A4C8-17AB1CF5B4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9259" b="-92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矩形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AEC6076C-F0DA-EC4D-ADCC-264D0FABD8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214B4">
                  <a:alpha val="72000"/>
                </a:srgbClr>
              </a:gs>
              <a:gs pos="100000">
                <a:srgbClr val="0214B4">
                  <a:alpha val="3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文本框 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26173C7C-44CE-D24A-95AD-776493C4213A}"/>
              </a:ext>
            </a:extLst>
          </p:cNvPr>
          <p:cNvSpPr txBox="1"/>
          <p:nvPr/>
        </p:nvSpPr>
        <p:spPr>
          <a:xfrm>
            <a:off x="879705" y="889858"/>
            <a:ext cx="4006620" cy="1040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altLang="zh-CN" sz="4800" spc="600">
                <a:solidFill>
                  <a:srgbClr val="0214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</a:t>
            </a:r>
          </a:p>
        </p:txBody>
      </p:sp>
      <p:sp>
        <p:nvSpPr>
          <p:cNvPr id="4" name="矩形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05F0F0C-80AB-B241-93CB-0B8EA45A0392}"/>
              </a:ext>
            </a:extLst>
          </p:cNvPr>
          <p:cNvSpPr/>
          <p:nvPr/>
        </p:nvSpPr>
        <p:spPr>
          <a:xfrm>
            <a:off x="879705" y="2115269"/>
            <a:ext cx="4766048" cy="1020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ts val="8000"/>
              </a:lnSpc>
            </a:pPr>
            <a:r>
              <a:rPr lang="en-US" altLang="zh-CN" sz="4800" b="1" spc="600">
                <a:solidFill>
                  <a:srgbClr val="0214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Lab.</a:t>
            </a:r>
            <a:endParaRPr lang="zh-CN" altLang="en-US" sz="4800" b="1" spc="600">
              <a:solidFill>
                <a:srgbClr val="0214B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文本框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7A8408C1-8EB7-8241-B25B-CB85794C11FB}"/>
              </a:ext>
            </a:extLst>
          </p:cNvPr>
          <p:cNvSpPr txBox="1"/>
          <p:nvPr/>
        </p:nvSpPr>
        <p:spPr>
          <a:xfrm rot="5400000">
            <a:off x="9866700" y="4827424"/>
            <a:ext cx="3314419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altLang="zh-CN" sz="1400" kern="1200" spc="600" dirty="0">
                <a:solidFill>
                  <a:schemeClr val="bg1">
                    <a:lumMod val="9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DESIGN BY CHINAZ</a:t>
            </a:r>
            <a:endParaRPr lang="zh-CN" altLang="en-US" sz="1400" kern="1200" spc="600" dirty="0">
              <a:solidFill>
                <a:schemeClr val="bg1">
                  <a:lumMod val="9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6" name="组合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BB164FB9-FD6D-8142-B9EE-315F7AA002EF}"/>
              </a:ext>
            </a:extLst>
          </p:cNvPr>
          <p:cNvGrpSpPr/>
          <p:nvPr/>
        </p:nvGrpSpPr>
        <p:grpSpPr>
          <a:xfrm>
            <a:off x="11309230" y="405442"/>
            <a:ext cx="429361" cy="388189"/>
            <a:chOff x="1069675" y="370936"/>
            <a:chExt cx="629729" cy="569344"/>
          </a:xfrm>
          <a:solidFill>
            <a:schemeClr val="bg1"/>
          </a:solidFill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38D631-34BA-7D4E-B6EE-67D66D661DE4}"/>
                </a:ext>
              </a:extLst>
            </p:cNvPr>
            <p:cNvSpPr/>
            <p:nvPr/>
          </p:nvSpPr>
          <p:spPr>
            <a:xfrm>
              <a:off x="1069675" y="370936"/>
              <a:ext cx="629729" cy="86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ED6AEF5-2AD7-CD44-9119-3E9744F1BE9D}"/>
                </a:ext>
              </a:extLst>
            </p:cNvPr>
            <p:cNvSpPr/>
            <p:nvPr/>
          </p:nvSpPr>
          <p:spPr>
            <a:xfrm>
              <a:off x="1069675" y="612476"/>
              <a:ext cx="629729" cy="86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DDE03D2-CC64-0240-B2A2-2428C2E6E23C}"/>
                </a:ext>
              </a:extLst>
            </p:cNvPr>
            <p:cNvSpPr/>
            <p:nvPr/>
          </p:nvSpPr>
          <p:spPr>
            <a:xfrm>
              <a:off x="1069675" y="854016"/>
              <a:ext cx="629729" cy="86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EF670488-387C-E645-868A-DECDF3035E9E}"/>
              </a:ext>
            </a:extLst>
          </p:cNvPr>
          <p:cNvSpPr txBox="1"/>
          <p:nvPr/>
        </p:nvSpPr>
        <p:spPr>
          <a:xfrm>
            <a:off x="785817" y="4494145"/>
            <a:ext cx="4510083" cy="167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</p:spTree>
    <p:extLst>
      <p:ext uri="{BB962C8B-B14F-4D97-AF65-F5344CB8AC3E}">
        <p14:creationId xmlns:p14="http://schemas.microsoft.com/office/powerpoint/2010/main" val="37745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F49613-439D-2249-920E-C0F51D74388B}"/>
              </a:ext>
            </a:extLst>
          </p:cNvPr>
          <p:cNvSpPr/>
          <p:nvPr/>
        </p:nvSpPr>
        <p:spPr>
          <a:xfrm>
            <a:off x="0" y="1"/>
            <a:ext cx="4064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" name="矩形 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A3E444F-F317-444F-A310-383791AA7AEF}"/>
              </a:ext>
            </a:extLst>
          </p:cNvPr>
          <p:cNvSpPr/>
          <p:nvPr/>
        </p:nvSpPr>
        <p:spPr>
          <a:xfrm>
            <a:off x="4064000" y="3429000"/>
            <a:ext cx="4064000" cy="3429000"/>
          </a:xfrm>
          <a:prstGeom prst="rect">
            <a:avLst/>
          </a:prstGeom>
          <a:blipFill>
            <a:blip r:embed="rId3"/>
            <a:srcRect/>
            <a:stretch>
              <a:fillRect t="-2347" b="-23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矩形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C1D1BB0-0F90-6041-8DEE-93B878DE1046}"/>
              </a:ext>
            </a:extLst>
          </p:cNvPr>
          <p:cNvSpPr/>
          <p:nvPr/>
        </p:nvSpPr>
        <p:spPr>
          <a:xfrm>
            <a:off x="8128000" y="0"/>
            <a:ext cx="4064000" cy="3429000"/>
          </a:xfrm>
          <a:prstGeom prst="rect">
            <a:avLst/>
          </a:prstGeom>
          <a:blipFill>
            <a:blip r:embed="rId4"/>
            <a:srcRect/>
            <a:stretch>
              <a:fillRect t="-1456" b="-14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5" name="矩形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DA7045D3-20B9-EC46-ADFE-EF5731F19E49}"/>
              </a:ext>
            </a:extLst>
          </p:cNvPr>
          <p:cNvSpPr/>
          <p:nvPr/>
        </p:nvSpPr>
        <p:spPr>
          <a:xfrm>
            <a:off x="3064933" y="2429934"/>
            <a:ext cx="999067" cy="999066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E7C483CE-E0E8-4C4B-A1D5-09B8C090D54F}"/>
              </a:ext>
            </a:extLst>
          </p:cNvPr>
          <p:cNvSpPr/>
          <p:nvPr/>
        </p:nvSpPr>
        <p:spPr>
          <a:xfrm>
            <a:off x="7128933" y="5858933"/>
            <a:ext cx="999067" cy="999066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25CD38D0-EFD6-7841-BFB3-596314470AD8}"/>
              </a:ext>
            </a:extLst>
          </p:cNvPr>
          <p:cNvSpPr/>
          <p:nvPr/>
        </p:nvSpPr>
        <p:spPr>
          <a:xfrm>
            <a:off x="11192933" y="2429934"/>
            <a:ext cx="999067" cy="999066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F985F6C-30B1-B94F-8855-65CC6D551AF9}"/>
              </a:ext>
            </a:extLst>
          </p:cNvPr>
          <p:cNvSpPr txBox="1"/>
          <p:nvPr/>
        </p:nvSpPr>
        <p:spPr>
          <a:xfrm>
            <a:off x="3210331" y="2693351"/>
            <a:ext cx="70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01</a:t>
            </a:r>
          </a:p>
          <a:p>
            <a:pPr algn="ctr"/>
            <a:endParaRPr kumimoji="1" lang="zh-CN" altLang="en-US" sz="400" b="1" spc="30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文本框 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A5678CB-C065-7741-B92D-4BC39D53ADC0}"/>
              </a:ext>
            </a:extLst>
          </p:cNvPr>
          <p:cNvSpPr txBox="1"/>
          <p:nvPr/>
        </p:nvSpPr>
        <p:spPr>
          <a:xfrm>
            <a:off x="7274331" y="6122350"/>
            <a:ext cx="70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02</a:t>
            </a:r>
          </a:p>
          <a:p>
            <a:pPr algn="ctr"/>
            <a:endParaRPr kumimoji="1" lang="zh-CN" altLang="en-US" sz="400" b="1" spc="30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文本框 9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E04A1CDE-185B-2247-9886-E861779303AC}"/>
              </a:ext>
            </a:extLst>
          </p:cNvPr>
          <p:cNvSpPr txBox="1"/>
          <p:nvPr/>
        </p:nvSpPr>
        <p:spPr>
          <a:xfrm>
            <a:off x="11338330" y="2693351"/>
            <a:ext cx="70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03</a:t>
            </a:r>
          </a:p>
          <a:p>
            <a:pPr algn="ctr"/>
            <a:endParaRPr kumimoji="1" lang="zh-CN" altLang="en-US" sz="400" b="1" spc="30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文本框 10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A219D7C1-0AA6-F747-A1FD-1DABA22D0536}"/>
              </a:ext>
            </a:extLst>
          </p:cNvPr>
          <p:cNvSpPr txBox="1"/>
          <p:nvPr/>
        </p:nvSpPr>
        <p:spPr>
          <a:xfrm>
            <a:off x="841272" y="4456982"/>
            <a:ext cx="2545395" cy="1901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12" name="矩形 1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8226A62-08F7-D040-9885-EA0A128DECF0}"/>
              </a:ext>
            </a:extLst>
          </p:cNvPr>
          <p:cNvSpPr/>
          <p:nvPr/>
        </p:nvSpPr>
        <p:spPr>
          <a:xfrm>
            <a:off x="841273" y="4079274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2000" b="1" spc="300">
              <a:solidFill>
                <a:schemeClr val="tx1">
                  <a:lumMod val="75000"/>
                  <a:lumOff val="2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3" name="文本框 1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6B17CDB2-181E-2241-BB82-2E34BBF8EF18}"/>
              </a:ext>
            </a:extLst>
          </p:cNvPr>
          <p:cNvSpPr txBox="1"/>
          <p:nvPr/>
        </p:nvSpPr>
        <p:spPr>
          <a:xfrm>
            <a:off x="4823303" y="1020893"/>
            <a:ext cx="2545395" cy="1901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14" name="矩形 1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44017D7F-DAD3-A44F-A653-6DF013E7CB84}"/>
              </a:ext>
            </a:extLst>
          </p:cNvPr>
          <p:cNvSpPr/>
          <p:nvPr/>
        </p:nvSpPr>
        <p:spPr>
          <a:xfrm>
            <a:off x="4823303" y="620783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2000" b="1" spc="300">
              <a:solidFill>
                <a:schemeClr val="tx1">
                  <a:lumMod val="75000"/>
                  <a:lumOff val="2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" name="文本框 1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D30F83B7-7213-F44E-9B6C-85C6B5E95F92}"/>
              </a:ext>
            </a:extLst>
          </p:cNvPr>
          <p:cNvSpPr txBox="1"/>
          <p:nvPr/>
        </p:nvSpPr>
        <p:spPr>
          <a:xfrm>
            <a:off x="9127067" y="4456983"/>
            <a:ext cx="2545395" cy="1901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16" name="矩形 1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D939DC6-218C-D447-AB08-1CD5EDE94C3E}"/>
              </a:ext>
            </a:extLst>
          </p:cNvPr>
          <p:cNvSpPr/>
          <p:nvPr/>
        </p:nvSpPr>
        <p:spPr>
          <a:xfrm>
            <a:off x="9127068" y="4079274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2000" b="1" spc="300">
              <a:solidFill>
                <a:schemeClr val="tx1">
                  <a:lumMod val="75000"/>
                  <a:lumOff val="2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1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24E2A07D-5FC0-C94D-9DC0-0169B487BD1D}"/>
              </a:ext>
            </a:extLst>
          </p:cNvPr>
          <p:cNvGrpSpPr/>
          <p:nvPr/>
        </p:nvGrpSpPr>
        <p:grpSpPr>
          <a:xfrm>
            <a:off x="1335283" y="676910"/>
            <a:ext cx="5041911" cy="1224079"/>
            <a:chOff x="694661" y="408255"/>
            <a:chExt cx="5041911" cy="1224079"/>
          </a:xfrm>
        </p:grpSpPr>
        <p:sp>
          <p:nvSpPr>
            <p:cNvPr id="3" name="TextBox 11">
              <a:extLst>
                <a:ext uri="{FF2B5EF4-FFF2-40B4-BE49-F238E27FC236}">
                  <a16:creationId xmlns:a16="http://schemas.microsoft.com/office/drawing/2014/main" id="{6DB4360D-1E1E-104A-B5F7-8AB92ED80262}"/>
                </a:ext>
              </a:extLst>
            </p:cNvPr>
            <p:cNvSpPr txBox="1"/>
            <p:nvPr/>
          </p:nvSpPr>
          <p:spPr>
            <a:xfrm flipH="1">
              <a:off x="694661" y="408255"/>
              <a:ext cx="48867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7200" b="1">
                  <a:solidFill>
                    <a:schemeClr val="bg2"/>
                  </a:solidFill>
                  <a:latin typeface="Open Sans" charset="0"/>
                  <a:ea typeface="Open Sans" charset="0"/>
                  <a:cs typeface="Open Sans" charset="0"/>
                </a:rPr>
                <a:t>PHOTO</a:t>
              </a:r>
            </a:p>
          </p:txBody>
        </p: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BDC2C4E8-02B9-5342-AAF5-C4AF943AD028}"/>
                </a:ext>
              </a:extLst>
            </p:cNvPr>
            <p:cNvSpPr txBox="1"/>
            <p:nvPr/>
          </p:nvSpPr>
          <p:spPr>
            <a:xfrm flipH="1">
              <a:off x="2774541" y="924448"/>
              <a:ext cx="29620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>
                  <a:solidFill>
                    <a:srgbClr val="0F0FAF"/>
                  </a:solidFill>
                  <a:latin typeface="Open Sans" charset="0"/>
                  <a:ea typeface="Open Sans" charset="0"/>
                  <a:cs typeface="Open Sans" charset="0"/>
                </a:rPr>
                <a:t>GALLERY</a:t>
              </a:r>
            </a:p>
          </p:txBody>
        </p:sp>
      </p:grpSp>
      <p:sp>
        <p:nvSpPr>
          <p:cNvPr id="5" name="文本框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E3DC7B24-1636-1844-B12B-5C23BF543B14}"/>
              </a:ext>
            </a:extLst>
          </p:cNvPr>
          <p:cNvSpPr txBox="1"/>
          <p:nvPr/>
        </p:nvSpPr>
        <p:spPr>
          <a:xfrm>
            <a:off x="6334861" y="1098951"/>
            <a:ext cx="4886742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6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61EE300-0984-EB40-B981-F27EED0BDDBE}"/>
              </a:ext>
            </a:extLst>
          </p:cNvPr>
          <p:cNvSpPr/>
          <p:nvPr/>
        </p:nvSpPr>
        <p:spPr>
          <a:xfrm>
            <a:off x="640622" y="2531918"/>
            <a:ext cx="10945091" cy="4326082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785C06-56E7-734E-A3DB-25A199BA1DB4}"/>
              </a:ext>
            </a:extLst>
          </p:cNvPr>
          <p:cNvSpPr/>
          <p:nvPr/>
        </p:nvSpPr>
        <p:spPr>
          <a:xfrm>
            <a:off x="1554384" y="2991556"/>
            <a:ext cx="2418570" cy="27541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3D6D85A-55C1-9C47-8425-5ED4B7227C0B}"/>
              </a:ext>
            </a:extLst>
          </p:cNvPr>
          <p:cNvSpPr/>
          <p:nvPr/>
        </p:nvSpPr>
        <p:spPr>
          <a:xfrm>
            <a:off x="4886715" y="2991556"/>
            <a:ext cx="2418570" cy="27541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45DD213-9A24-924D-A36C-2A7C26C99724}"/>
              </a:ext>
            </a:extLst>
          </p:cNvPr>
          <p:cNvSpPr/>
          <p:nvPr/>
        </p:nvSpPr>
        <p:spPr>
          <a:xfrm>
            <a:off x="8219046" y="2991556"/>
            <a:ext cx="2418570" cy="275416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745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AA88F650-4A24-3C43-92D5-80AF64C459D9}"/>
              </a:ext>
            </a:extLst>
          </p:cNvPr>
          <p:cNvSpPr/>
          <p:nvPr/>
        </p:nvSpPr>
        <p:spPr>
          <a:xfrm>
            <a:off x="0" y="1780674"/>
            <a:ext cx="12192000" cy="5077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9F57E0B-EFE7-FB43-A2F6-17FE10B4B8DA}"/>
              </a:ext>
            </a:extLst>
          </p:cNvPr>
          <p:cNvSpPr/>
          <p:nvPr/>
        </p:nvSpPr>
        <p:spPr>
          <a:xfrm>
            <a:off x="6172200" y="1298177"/>
            <a:ext cx="5019674" cy="1013424"/>
          </a:xfrm>
          <a:prstGeom prst="rect">
            <a:avLst/>
          </a:prstGeom>
          <a:solidFill>
            <a:srgbClr val="0214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文本框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2ACA062A-FC3E-5E40-856E-D8F99EB3A7F4}"/>
              </a:ext>
            </a:extLst>
          </p:cNvPr>
          <p:cNvSpPr txBox="1"/>
          <p:nvPr/>
        </p:nvSpPr>
        <p:spPr>
          <a:xfrm>
            <a:off x="6953252" y="1250496"/>
            <a:ext cx="4086225" cy="106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altLang="zh-CN" sz="5400" spc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DESIGN.</a:t>
            </a:r>
            <a:endParaRPr lang="zh-CN" altLang="en-US" sz="5400" spc="60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椭圆 1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D617E682-85D8-6648-BAA8-93AC346D5A94}"/>
              </a:ext>
            </a:extLst>
          </p:cNvPr>
          <p:cNvSpPr/>
          <p:nvPr/>
        </p:nvSpPr>
        <p:spPr>
          <a:xfrm>
            <a:off x="1633939" y="685835"/>
            <a:ext cx="2335152" cy="2335154"/>
          </a:xfrm>
          <a:prstGeom prst="ellipse">
            <a:avLst/>
          </a:prstGeom>
          <a:blipFill>
            <a:blip r:embed="rId2"/>
            <a:srcRect/>
            <a:stretch>
              <a:fillRect t="-610" b="-610"/>
            </a:stretch>
          </a:blipFill>
          <a:ln>
            <a:noFill/>
          </a:ln>
          <a:effectLst>
            <a:outerShdw blurRad="8128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B6CAE6D0-961C-C547-9D8C-706608349B78}"/>
              </a:ext>
            </a:extLst>
          </p:cNvPr>
          <p:cNvSpPr txBox="1"/>
          <p:nvPr/>
        </p:nvSpPr>
        <p:spPr>
          <a:xfrm>
            <a:off x="1633939" y="4115828"/>
            <a:ext cx="3490511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30" name="矩形 29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E269CD3-A821-C043-85CF-E5477E348BD9}"/>
              </a:ext>
            </a:extLst>
          </p:cNvPr>
          <p:cNvSpPr/>
          <p:nvPr/>
        </p:nvSpPr>
        <p:spPr>
          <a:xfrm>
            <a:off x="2239721" y="3715718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>
                <a:solidFill>
                  <a:srgbClr val="0F0FAF"/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2000" b="1" spc="300">
              <a:solidFill>
                <a:srgbClr val="0F0FAF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1" name="文本框 30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D647605E-0B37-A34B-B393-AD7E08B48316}"/>
              </a:ext>
            </a:extLst>
          </p:cNvPr>
          <p:cNvSpPr txBox="1"/>
          <p:nvPr/>
        </p:nvSpPr>
        <p:spPr>
          <a:xfrm>
            <a:off x="6279024" y="3596588"/>
            <a:ext cx="4826977" cy="1899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</p:spTree>
    <p:extLst>
      <p:ext uri="{BB962C8B-B14F-4D97-AF65-F5344CB8AC3E}">
        <p14:creationId xmlns:p14="http://schemas.microsoft.com/office/powerpoint/2010/main" val="88873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F141D76A-6795-794D-B8EC-5E58EEA71315}"/>
              </a:ext>
            </a:extLst>
          </p:cNvPr>
          <p:cNvSpPr/>
          <p:nvPr/>
        </p:nvSpPr>
        <p:spPr>
          <a:xfrm>
            <a:off x="0" y="397042"/>
            <a:ext cx="12192000" cy="5975849"/>
          </a:xfrm>
          <a:prstGeom prst="rect">
            <a:avLst/>
          </a:prstGeom>
          <a:blipFill>
            <a:blip r:embed="rId2"/>
            <a:srcRect/>
            <a:stretch>
              <a:fillRect t="-9969" b="-99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任意形状 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AD24BE5-35C6-1A4F-95A8-7C72AB5FAB2E}"/>
              </a:ext>
            </a:extLst>
          </p:cNvPr>
          <p:cNvSpPr/>
          <p:nvPr/>
        </p:nvSpPr>
        <p:spPr>
          <a:xfrm rot="5400000">
            <a:off x="6626849" y="807741"/>
            <a:ext cx="3364997" cy="7765304"/>
          </a:xfrm>
          <a:custGeom>
            <a:avLst/>
            <a:gdLst>
              <a:gd name="connsiteX0" fmla="*/ 0 w 3364997"/>
              <a:gd name="connsiteY0" fmla="*/ 6224026 h 7765304"/>
              <a:gd name="connsiteX1" fmla="*/ 0 w 3364997"/>
              <a:gd name="connsiteY1" fmla="*/ 0 h 7765304"/>
              <a:gd name="connsiteX2" fmla="*/ 3364997 w 3364997"/>
              <a:gd name="connsiteY2" fmla="*/ 0 h 7765304"/>
              <a:gd name="connsiteX3" fmla="*/ 3364997 w 3364997"/>
              <a:gd name="connsiteY3" fmla="*/ 7765304 h 7765304"/>
              <a:gd name="connsiteX4" fmla="*/ 1541278 w 3364997"/>
              <a:gd name="connsiteY4" fmla="*/ 7765304 h 77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997" h="7765304">
                <a:moveTo>
                  <a:pt x="0" y="6224026"/>
                </a:moveTo>
                <a:lnTo>
                  <a:pt x="0" y="0"/>
                </a:lnTo>
                <a:lnTo>
                  <a:pt x="3364997" y="0"/>
                </a:lnTo>
                <a:lnTo>
                  <a:pt x="3364997" y="7765304"/>
                </a:lnTo>
                <a:lnTo>
                  <a:pt x="1541278" y="7765304"/>
                </a:lnTo>
                <a:close/>
              </a:path>
            </a:pathLst>
          </a:custGeom>
          <a:solidFill>
            <a:srgbClr val="0214B4">
              <a:alpha val="92000"/>
            </a:srgbClr>
          </a:solidFill>
          <a:ln>
            <a:noFill/>
          </a:ln>
          <a:effectLst>
            <a:outerShdw blurRad="609600" dist="1155700" dir="5400000" sx="67000" sy="67000" algn="t" rotWithShape="0">
              <a:srgbClr val="0214B4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4DA660DE-680C-C74A-8D1E-656D57B0276B}"/>
              </a:ext>
            </a:extLst>
          </p:cNvPr>
          <p:cNvSpPr txBox="1"/>
          <p:nvPr/>
        </p:nvSpPr>
        <p:spPr>
          <a:xfrm>
            <a:off x="8407173" y="3609893"/>
            <a:ext cx="342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OLDIES</a:t>
            </a:r>
            <a:r>
              <a:rPr lang="zh-CN" altLang="en-US" sz="2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VINTAGE </a:t>
            </a:r>
          </a:p>
          <a:p>
            <a:pPr algn="r"/>
            <a:r>
              <a:rPr lang="en-US" altLang="zh-CN" sz="2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RETRO </a:t>
            </a:r>
            <a:endParaRPr lang="zh-CN" altLang="en-US" sz="24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" name="文本框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A0A0F628-4790-7947-9795-0BDEDE76D06F}"/>
              </a:ext>
            </a:extLst>
          </p:cNvPr>
          <p:cNvSpPr txBox="1"/>
          <p:nvPr/>
        </p:nvSpPr>
        <p:spPr>
          <a:xfrm>
            <a:off x="5344393" y="4664406"/>
            <a:ext cx="6484963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</p:spTree>
    <p:extLst>
      <p:ext uri="{BB962C8B-B14F-4D97-AF65-F5344CB8AC3E}">
        <p14:creationId xmlns:p14="http://schemas.microsoft.com/office/powerpoint/2010/main" val="2878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FFCB9A64-CA26-1F45-8724-55B2C43DEF3D}"/>
              </a:ext>
            </a:extLst>
          </p:cNvPr>
          <p:cNvSpPr/>
          <p:nvPr/>
        </p:nvSpPr>
        <p:spPr>
          <a:xfrm>
            <a:off x="5582287" y="0"/>
            <a:ext cx="1027425" cy="6858000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F3BE8DDB-DDF3-E54B-BAC4-4E67A68BAD23}"/>
              </a:ext>
            </a:extLst>
          </p:cNvPr>
          <p:cNvSpPr txBox="1"/>
          <p:nvPr/>
        </p:nvSpPr>
        <p:spPr>
          <a:xfrm rot="5400000">
            <a:off x="4771424" y="1458377"/>
            <a:ext cx="264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OLDIES VINTAGE</a:t>
            </a:r>
            <a:endParaRPr lang="zh-CN" altLang="en-US" b="1" spc="300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" name="文本框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DF206DE8-7734-1D42-85C2-44984BE986A6}"/>
              </a:ext>
            </a:extLst>
          </p:cNvPr>
          <p:cNvSpPr txBox="1"/>
          <p:nvPr/>
        </p:nvSpPr>
        <p:spPr>
          <a:xfrm rot="5400000">
            <a:off x="4771423" y="5030292"/>
            <a:ext cx="264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spc="300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2022/12</a:t>
            </a:r>
            <a:endParaRPr lang="zh-CN" altLang="en-US" b="1" spc="300" dirty="0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" name="Rectangle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25497B1-D3BB-CF4D-A4A2-EDA21F408E5E}"/>
              </a:ext>
            </a:extLst>
          </p:cNvPr>
          <p:cNvSpPr/>
          <p:nvPr/>
        </p:nvSpPr>
        <p:spPr>
          <a:xfrm>
            <a:off x="6609711" y="0"/>
            <a:ext cx="5582289" cy="6858000"/>
          </a:xfrm>
          <a:prstGeom prst="rect">
            <a:avLst/>
          </a:prstGeom>
          <a:blipFill>
            <a:blip r:embed="rId2"/>
            <a:srcRect/>
            <a:stretch>
              <a:fillRect t="-4632" b="-4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9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E9821A3-DDEB-4849-9373-6B7F336A838B}"/>
              </a:ext>
            </a:extLst>
          </p:cNvPr>
          <p:cNvSpPr>
            <a:spLocks noEditPoints="1"/>
          </p:cNvSpPr>
          <p:nvPr/>
        </p:nvSpPr>
        <p:spPr bwMode="auto">
          <a:xfrm>
            <a:off x="926714" y="1739729"/>
            <a:ext cx="341546" cy="342264"/>
          </a:xfrm>
          <a:custGeom>
            <a:avLst/>
            <a:gdLst>
              <a:gd name="T0" fmla="*/ 101 w 201"/>
              <a:gd name="T1" fmla="*/ 0 h 202"/>
              <a:gd name="T2" fmla="*/ 172 w 201"/>
              <a:gd name="T3" fmla="*/ 30 h 202"/>
              <a:gd name="T4" fmla="*/ 172 w 201"/>
              <a:gd name="T5" fmla="*/ 30 h 202"/>
              <a:gd name="T6" fmla="*/ 201 w 201"/>
              <a:gd name="T7" fmla="*/ 101 h 202"/>
              <a:gd name="T8" fmla="*/ 172 w 201"/>
              <a:gd name="T9" fmla="*/ 172 h 202"/>
              <a:gd name="T10" fmla="*/ 172 w 201"/>
              <a:gd name="T11" fmla="*/ 173 h 202"/>
              <a:gd name="T12" fmla="*/ 101 w 201"/>
              <a:gd name="T13" fmla="*/ 202 h 202"/>
              <a:gd name="T14" fmla="*/ 30 w 201"/>
              <a:gd name="T15" fmla="*/ 172 h 202"/>
              <a:gd name="T16" fmla="*/ 30 w 201"/>
              <a:gd name="T17" fmla="*/ 172 h 202"/>
              <a:gd name="T18" fmla="*/ 0 w 201"/>
              <a:gd name="T19" fmla="*/ 101 h 202"/>
              <a:gd name="T20" fmla="*/ 30 w 201"/>
              <a:gd name="T21" fmla="*/ 30 h 202"/>
              <a:gd name="T22" fmla="*/ 30 w 201"/>
              <a:gd name="T23" fmla="*/ 30 h 202"/>
              <a:gd name="T24" fmla="*/ 30 w 201"/>
              <a:gd name="T25" fmla="*/ 30 h 202"/>
              <a:gd name="T26" fmla="*/ 30 w 201"/>
              <a:gd name="T27" fmla="*/ 30 h 202"/>
              <a:gd name="T28" fmla="*/ 101 w 201"/>
              <a:gd name="T29" fmla="*/ 0 h 202"/>
              <a:gd name="T30" fmla="*/ 145 w 201"/>
              <a:gd name="T31" fmla="*/ 93 h 202"/>
              <a:gd name="T32" fmla="*/ 145 w 201"/>
              <a:gd name="T33" fmla="*/ 93 h 202"/>
              <a:gd name="T34" fmla="*/ 109 w 201"/>
              <a:gd name="T35" fmla="*/ 93 h 202"/>
              <a:gd name="T36" fmla="*/ 109 w 201"/>
              <a:gd name="T37" fmla="*/ 32 h 202"/>
              <a:gd name="T38" fmla="*/ 101 w 201"/>
              <a:gd name="T39" fmla="*/ 24 h 202"/>
              <a:gd name="T40" fmla="*/ 93 w 201"/>
              <a:gd name="T41" fmla="*/ 32 h 202"/>
              <a:gd name="T42" fmla="*/ 93 w 201"/>
              <a:gd name="T43" fmla="*/ 101 h 202"/>
              <a:gd name="T44" fmla="*/ 93 w 201"/>
              <a:gd name="T45" fmla="*/ 101 h 202"/>
              <a:gd name="T46" fmla="*/ 101 w 201"/>
              <a:gd name="T47" fmla="*/ 109 h 202"/>
              <a:gd name="T48" fmla="*/ 145 w 201"/>
              <a:gd name="T49" fmla="*/ 109 h 202"/>
              <a:gd name="T50" fmla="*/ 152 w 201"/>
              <a:gd name="T51" fmla="*/ 101 h 202"/>
              <a:gd name="T52" fmla="*/ 145 w 201"/>
              <a:gd name="T53" fmla="*/ 93 h 202"/>
              <a:gd name="T54" fmla="*/ 161 w 201"/>
              <a:gd name="T55" fmla="*/ 41 h 202"/>
              <a:gd name="T56" fmla="*/ 161 w 201"/>
              <a:gd name="T57" fmla="*/ 41 h 202"/>
              <a:gd name="T58" fmla="*/ 101 w 201"/>
              <a:gd name="T59" fmla="*/ 16 h 202"/>
              <a:gd name="T60" fmla="*/ 41 w 201"/>
              <a:gd name="T61" fmla="*/ 41 h 202"/>
              <a:gd name="T62" fmla="*/ 41 w 201"/>
              <a:gd name="T63" fmla="*/ 41 h 202"/>
              <a:gd name="T64" fmla="*/ 16 w 201"/>
              <a:gd name="T65" fmla="*/ 101 h 202"/>
              <a:gd name="T66" fmla="*/ 41 w 201"/>
              <a:gd name="T67" fmla="*/ 161 h 202"/>
              <a:gd name="T68" fmla="*/ 41 w 201"/>
              <a:gd name="T69" fmla="*/ 161 h 202"/>
              <a:gd name="T70" fmla="*/ 41 w 201"/>
              <a:gd name="T71" fmla="*/ 161 h 202"/>
              <a:gd name="T72" fmla="*/ 101 w 201"/>
              <a:gd name="T73" fmla="*/ 186 h 202"/>
              <a:gd name="T74" fmla="*/ 161 w 201"/>
              <a:gd name="T75" fmla="*/ 162 h 202"/>
              <a:gd name="T76" fmla="*/ 161 w 201"/>
              <a:gd name="T77" fmla="*/ 161 h 202"/>
              <a:gd name="T78" fmla="*/ 186 w 201"/>
              <a:gd name="T79" fmla="*/ 101 h 202"/>
              <a:gd name="T80" fmla="*/ 161 w 201"/>
              <a:gd name="T81" fmla="*/ 41 h 202"/>
              <a:gd name="T82" fmla="*/ 161 w 201"/>
              <a:gd name="T83" fmla="*/ 41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1" h="202">
                <a:moveTo>
                  <a:pt x="101" y="0"/>
                </a:moveTo>
                <a:cubicBezTo>
                  <a:pt x="129" y="0"/>
                  <a:pt x="154" y="12"/>
                  <a:pt x="172" y="30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190" y="49"/>
                  <a:pt x="201" y="74"/>
                  <a:pt x="201" y="101"/>
                </a:cubicBezTo>
                <a:cubicBezTo>
                  <a:pt x="201" y="129"/>
                  <a:pt x="190" y="154"/>
                  <a:pt x="172" y="172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53" y="191"/>
                  <a:pt x="128" y="202"/>
                  <a:pt x="101" y="202"/>
                </a:cubicBezTo>
                <a:cubicBezTo>
                  <a:pt x="73" y="202"/>
                  <a:pt x="48" y="191"/>
                  <a:pt x="30" y="172"/>
                </a:cubicBezTo>
                <a:cubicBezTo>
                  <a:pt x="30" y="172"/>
                  <a:pt x="30" y="172"/>
                  <a:pt x="30" y="172"/>
                </a:cubicBezTo>
                <a:cubicBezTo>
                  <a:pt x="12" y="154"/>
                  <a:pt x="0" y="129"/>
                  <a:pt x="0" y="101"/>
                </a:cubicBezTo>
                <a:cubicBezTo>
                  <a:pt x="0" y="73"/>
                  <a:pt x="12" y="48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48" y="12"/>
                  <a:pt x="73" y="0"/>
                  <a:pt x="101" y="0"/>
                </a:cubicBezTo>
                <a:close/>
                <a:moveTo>
                  <a:pt x="145" y="93"/>
                </a:moveTo>
                <a:cubicBezTo>
                  <a:pt x="145" y="93"/>
                  <a:pt x="145" y="93"/>
                  <a:pt x="145" y="93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28"/>
                  <a:pt x="105" y="24"/>
                  <a:pt x="101" y="24"/>
                </a:cubicBezTo>
                <a:cubicBezTo>
                  <a:pt x="97" y="24"/>
                  <a:pt x="93" y="28"/>
                  <a:pt x="93" y="32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3" y="105"/>
                  <a:pt x="97" y="109"/>
                  <a:pt x="101" y="109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9" y="109"/>
                  <a:pt x="152" y="105"/>
                  <a:pt x="152" y="101"/>
                </a:cubicBezTo>
                <a:cubicBezTo>
                  <a:pt x="152" y="97"/>
                  <a:pt x="149" y="93"/>
                  <a:pt x="145" y="93"/>
                </a:cubicBezTo>
                <a:close/>
                <a:moveTo>
                  <a:pt x="161" y="41"/>
                </a:moveTo>
                <a:cubicBezTo>
                  <a:pt x="161" y="41"/>
                  <a:pt x="161" y="41"/>
                  <a:pt x="161" y="41"/>
                </a:cubicBezTo>
                <a:cubicBezTo>
                  <a:pt x="146" y="26"/>
                  <a:pt x="124" y="16"/>
                  <a:pt x="101" y="16"/>
                </a:cubicBezTo>
                <a:cubicBezTo>
                  <a:pt x="77" y="16"/>
                  <a:pt x="56" y="25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25" y="56"/>
                  <a:pt x="16" y="78"/>
                  <a:pt x="16" y="101"/>
                </a:cubicBezTo>
                <a:cubicBezTo>
                  <a:pt x="16" y="125"/>
                  <a:pt x="25" y="146"/>
                  <a:pt x="41" y="161"/>
                </a:cubicBezTo>
                <a:cubicBezTo>
                  <a:pt x="41" y="161"/>
                  <a:pt x="41" y="161"/>
                  <a:pt x="41" y="161"/>
                </a:cubicBezTo>
                <a:cubicBezTo>
                  <a:pt x="41" y="161"/>
                  <a:pt x="41" y="161"/>
                  <a:pt x="41" y="161"/>
                </a:cubicBezTo>
                <a:cubicBezTo>
                  <a:pt x="56" y="177"/>
                  <a:pt x="77" y="186"/>
                  <a:pt x="101" y="186"/>
                </a:cubicBezTo>
                <a:cubicBezTo>
                  <a:pt x="124" y="186"/>
                  <a:pt x="145" y="177"/>
                  <a:pt x="161" y="162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76" y="146"/>
                  <a:pt x="186" y="125"/>
                  <a:pt x="186" y="101"/>
                </a:cubicBezTo>
                <a:cubicBezTo>
                  <a:pt x="186" y="78"/>
                  <a:pt x="177" y="57"/>
                  <a:pt x="161" y="41"/>
                </a:cubicBezTo>
                <a:cubicBezTo>
                  <a:pt x="161" y="41"/>
                  <a:pt x="161" y="41"/>
                  <a:pt x="161" y="41"/>
                </a:cubicBezTo>
                <a:close/>
              </a:path>
            </a:pathLst>
          </a:custGeom>
          <a:solidFill>
            <a:srgbClr val="0F0F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7708DA4-F306-5847-AC0B-26C3B634927C}"/>
              </a:ext>
            </a:extLst>
          </p:cNvPr>
          <p:cNvSpPr>
            <a:spLocks noEditPoints="1"/>
          </p:cNvSpPr>
          <p:nvPr/>
        </p:nvSpPr>
        <p:spPr bwMode="auto">
          <a:xfrm>
            <a:off x="980529" y="4776006"/>
            <a:ext cx="233916" cy="340829"/>
          </a:xfrm>
          <a:custGeom>
            <a:avLst/>
            <a:gdLst>
              <a:gd name="T0" fmla="*/ 129 w 138"/>
              <a:gd name="T1" fmla="*/ 57 h 201"/>
              <a:gd name="T2" fmla="*/ 72 w 138"/>
              <a:gd name="T3" fmla="*/ 0 h 201"/>
              <a:gd name="T4" fmla="*/ 26 w 138"/>
              <a:gd name="T5" fmla="*/ 17 h 201"/>
              <a:gd name="T6" fmla="*/ 9 w 138"/>
              <a:gd name="T7" fmla="*/ 97 h 201"/>
              <a:gd name="T8" fmla="*/ 20 w 138"/>
              <a:gd name="T9" fmla="*/ 181 h 201"/>
              <a:gd name="T10" fmla="*/ 118 w 138"/>
              <a:gd name="T11" fmla="*/ 181 h 201"/>
              <a:gd name="T12" fmla="*/ 138 w 138"/>
              <a:gd name="T13" fmla="*/ 132 h 201"/>
              <a:gd name="T14" fmla="*/ 24 w 138"/>
              <a:gd name="T15" fmla="*/ 57 h 201"/>
              <a:gd name="T16" fmla="*/ 37 w 138"/>
              <a:gd name="T17" fmla="*/ 28 h 201"/>
              <a:gd name="T18" fmla="*/ 72 w 138"/>
              <a:gd name="T19" fmla="*/ 15 h 201"/>
              <a:gd name="T20" fmla="*/ 114 w 138"/>
              <a:gd name="T21" fmla="*/ 57 h 201"/>
              <a:gd name="T22" fmla="*/ 69 w 138"/>
              <a:gd name="T23" fmla="*/ 63 h 201"/>
              <a:gd name="T24" fmla="*/ 24 w 138"/>
              <a:gd name="T25" fmla="*/ 57 h 201"/>
              <a:gd name="T26" fmla="*/ 107 w 138"/>
              <a:gd name="T27" fmla="*/ 170 h 201"/>
              <a:gd name="T28" fmla="*/ 69 w 138"/>
              <a:gd name="T29" fmla="*/ 186 h 201"/>
              <a:gd name="T30" fmla="*/ 15 w 138"/>
              <a:gd name="T31" fmla="*/ 132 h 201"/>
              <a:gd name="T32" fmla="*/ 23 w 138"/>
              <a:gd name="T33" fmla="*/ 103 h 201"/>
              <a:gd name="T34" fmla="*/ 31 w 138"/>
              <a:gd name="T35" fmla="*/ 94 h 201"/>
              <a:gd name="T36" fmla="*/ 69 w 138"/>
              <a:gd name="T37" fmla="*/ 78 h 201"/>
              <a:gd name="T38" fmla="*/ 107 w 138"/>
              <a:gd name="T39" fmla="*/ 94 h 201"/>
              <a:gd name="T40" fmla="*/ 115 w 138"/>
              <a:gd name="T41" fmla="*/ 104 h 201"/>
              <a:gd name="T42" fmla="*/ 107 w 138"/>
              <a:gd name="T43" fmla="*/ 170 h 201"/>
              <a:gd name="T44" fmla="*/ 78 w 138"/>
              <a:gd name="T45" fmla="*/ 102 h 201"/>
              <a:gd name="T46" fmla="*/ 60 w 138"/>
              <a:gd name="T47" fmla="*/ 102 h 201"/>
              <a:gd name="T48" fmla="*/ 46 w 138"/>
              <a:gd name="T49" fmla="*/ 123 h 201"/>
              <a:gd name="T50" fmla="*/ 54 w 138"/>
              <a:gd name="T51" fmla="*/ 140 h 201"/>
              <a:gd name="T52" fmla="*/ 63 w 138"/>
              <a:gd name="T53" fmla="*/ 162 h 201"/>
              <a:gd name="T54" fmla="*/ 75 w 138"/>
              <a:gd name="T55" fmla="*/ 162 h 201"/>
              <a:gd name="T56" fmla="*/ 84 w 138"/>
              <a:gd name="T57" fmla="*/ 140 h 201"/>
              <a:gd name="T58" fmla="*/ 92 w 138"/>
              <a:gd name="T59" fmla="*/ 123 h 201"/>
              <a:gd name="T60" fmla="*/ 81 w 138"/>
              <a:gd name="T61" fmla="*/ 129 h 201"/>
              <a:gd name="T62" fmla="*/ 77 w 138"/>
              <a:gd name="T63" fmla="*/ 134 h 201"/>
              <a:gd name="T64" fmla="*/ 75 w 138"/>
              <a:gd name="T65" fmla="*/ 148 h 201"/>
              <a:gd name="T66" fmla="*/ 69 w 138"/>
              <a:gd name="T67" fmla="*/ 154 h 201"/>
              <a:gd name="T68" fmla="*/ 63 w 138"/>
              <a:gd name="T69" fmla="*/ 148 h 201"/>
              <a:gd name="T70" fmla="*/ 61 w 138"/>
              <a:gd name="T71" fmla="*/ 134 h 201"/>
              <a:gd name="T72" fmla="*/ 55 w 138"/>
              <a:gd name="T73" fmla="*/ 123 h 201"/>
              <a:gd name="T74" fmla="*/ 63 w 138"/>
              <a:gd name="T75" fmla="*/ 110 h 201"/>
              <a:gd name="T76" fmla="*/ 75 w 138"/>
              <a:gd name="T77" fmla="*/ 110 h 201"/>
              <a:gd name="T78" fmla="*/ 81 w 138"/>
              <a:gd name="T79" fmla="*/ 12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8" h="201">
                <a:moveTo>
                  <a:pt x="129" y="97"/>
                </a:moveTo>
                <a:cubicBezTo>
                  <a:pt x="129" y="57"/>
                  <a:pt x="129" y="57"/>
                  <a:pt x="129" y="57"/>
                </a:cubicBezTo>
                <a:cubicBezTo>
                  <a:pt x="129" y="41"/>
                  <a:pt x="123" y="27"/>
                  <a:pt x="112" y="17"/>
                </a:cubicBezTo>
                <a:cubicBezTo>
                  <a:pt x="102" y="6"/>
                  <a:pt x="88" y="0"/>
                  <a:pt x="7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50" y="0"/>
                  <a:pt x="36" y="6"/>
                  <a:pt x="26" y="17"/>
                </a:cubicBezTo>
                <a:cubicBezTo>
                  <a:pt x="15" y="27"/>
                  <a:pt x="9" y="41"/>
                  <a:pt x="9" y="57"/>
                </a:cubicBezTo>
                <a:cubicBezTo>
                  <a:pt x="9" y="97"/>
                  <a:pt x="9" y="97"/>
                  <a:pt x="9" y="97"/>
                </a:cubicBezTo>
                <a:cubicBezTo>
                  <a:pt x="3" y="108"/>
                  <a:pt x="0" y="119"/>
                  <a:pt x="0" y="132"/>
                </a:cubicBezTo>
                <a:cubicBezTo>
                  <a:pt x="0" y="151"/>
                  <a:pt x="8" y="168"/>
                  <a:pt x="20" y="181"/>
                </a:cubicBezTo>
                <a:cubicBezTo>
                  <a:pt x="33" y="193"/>
                  <a:pt x="50" y="201"/>
                  <a:pt x="69" y="201"/>
                </a:cubicBezTo>
                <a:cubicBezTo>
                  <a:pt x="88" y="201"/>
                  <a:pt x="105" y="193"/>
                  <a:pt x="118" y="181"/>
                </a:cubicBezTo>
                <a:cubicBezTo>
                  <a:pt x="118" y="181"/>
                  <a:pt x="118" y="181"/>
                  <a:pt x="118" y="181"/>
                </a:cubicBezTo>
                <a:cubicBezTo>
                  <a:pt x="130" y="168"/>
                  <a:pt x="138" y="151"/>
                  <a:pt x="138" y="132"/>
                </a:cubicBezTo>
                <a:cubicBezTo>
                  <a:pt x="138" y="119"/>
                  <a:pt x="135" y="108"/>
                  <a:pt x="129" y="97"/>
                </a:cubicBezTo>
                <a:close/>
                <a:moveTo>
                  <a:pt x="24" y="57"/>
                </a:moveTo>
                <a:cubicBezTo>
                  <a:pt x="24" y="57"/>
                  <a:pt x="24" y="57"/>
                  <a:pt x="24" y="57"/>
                </a:cubicBezTo>
                <a:cubicBezTo>
                  <a:pt x="24" y="46"/>
                  <a:pt x="29" y="35"/>
                  <a:pt x="37" y="28"/>
                </a:cubicBezTo>
                <a:cubicBezTo>
                  <a:pt x="44" y="20"/>
                  <a:pt x="55" y="15"/>
                  <a:pt x="66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83" y="15"/>
                  <a:pt x="94" y="20"/>
                  <a:pt x="101" y="28"/>
                </a:cubicBezTo>
                <a:cubicBezTo>
                  <a:pt x="109" y="35"/>
                  <a:pt x="114" y="46"/>
                  <a:pt x="114" y="57"/>
                </a:cubicBezTo>
                <a:cubicBezTo>
                  <a:pt x="114" y="79"/>
                  <a:pt x="114" y="79"/>
                  <a:pt x="114" y="79"/>
                </a:cubicBezTo>
                <a:cubicBezTo>
                  <a:pt x="102" y="69"/>
                  <a:pt x="86" y="63"/>
                  <a:pt x="69" y="63"/>
                </a:cubicBezTo>
                <a:cubicBezTo>
                  <a:pt x="52" y="63"/>
                  <a:pt x="36" y="69"/>
                  <a:pt x="24" y="79"/>
                </a:cubicBezTo>
                <a:cubicBezTo>
                  <a:pt x="24" y="57"/>
                  <a:pt x="24" y="57"/>
                  <a:pt x="24" y="57"/>
                </a:cubicBezTo>
                <a:close/>
                <a:moveTo>
                  <a:pt x="107" y="170"/>
                </a:moveTo>
                <a:cubicBezTo>
                  <a:pt x="107" y="170"/>
                  <a:pt x="107" y="170"/>
                  <a:pt x="107" y="170"/>
                </a:cubicBezTo>
                <a:cubicBezTo>
                  <a:pt x="107" y="170"/>
                  <a:pt x="107" y="170"/>
                  <a:pt x="107" y="170"/>
                </a:cubicBezTo>
                <a:cubicBezTo>
                  <a:pt x="97" y="180"/>
                  <a:pt x="84" y="186"/>
                  <a:pt x="69" y="186"/>
                </a:cubicBezTo>
                <a:cubicBezTo>
                  <a:pt x="54" y="186"/>
                  <a:pt x="41" y="180"/>
                  <a:pt x="31" y="170"/>
                </a:cubicBezTo>
                <a:cubicBezTo>
                  <a:pt x="21" y="160"/>
                  <a:pt x="15" y="147"/>
                  <a:pt x="15" y="132"/>
                </a:cubicBezTo>
                <a:cubicBezTo>
                  <a:pt x="15" y="122"/>
                  <a:pt x="18" y="112"/>
                  <a:pt x="23" y="104"/>
                </a:cubicBezTo>
                <a:cubicBezTo>
                  <a:pt x="23" y="104"/>
                  <a:pt x="23" y="103"/>
                  <a:pt x="23" y="103"/>
                </a:cubicBezTo>
                <a:cubicBezTo>
                  <a:pt x="26" y="100"/>
                  <a:pt x="28" y="97"/>
                  <a:pt x="31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41" y="84"/>
                  <a:pt x="54" y="78"/>
                  <a:pt x="69" y="78"/>
                </a:cubicBezTo>
                <a:cubicBezTo>
                  <a:pt x="84" y="78"/>
                  <a:pt x="97" y="84"/>
                  <a:pt x="107" y="94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10" y="97"/>
                  <a:pt x="112" y="100"/>
                  <a:pt x="115" y="103"/>
                </a:cubicBezTo>
                <a:cubicBezTo>
                  <a:pt x="115" y="103"/>
                  <a:pt x="115" y="104"/>
                  <a:pt x="115" y="104"/>
                </a:cubicBezTo>
                <a:cubicBezTo>
                  <a:pt x="120" y="112"/>
                  <a:pt x="123" y="122"/>
                  <a:pt x="123" y="132"/>
                </a:cubicBezTo>
                <a:cubicBezTo>
                  <a:pt x="123" y="147"/>
                  <a:pt x="117" y="160"/>
                  <a:pt x="107" y="170"/>
                </a:cubicBezTo>
                <a:close/>
                <a:moveTo>
                  <a:pt x="78" y="102"/>
                </a:moveTo>
                <a:cubicBezTo>
                  <a:pt x="78" y="102"/>
                  <a:pt x="78" y="102"/>
                  <a:pt x="78" y="102"/>
                </a:cubicBezTo>
                <a:cubicBezTo>
                  <a:pt x="75" y="101"/>
                  <a:pt x="72" y="100"/>
                  <a:pt x="69" y="100"/>
                </a:cubicBezTo>
                <a:cubicBezTo>
                  <a:pt x="66" y="100"/>
                  <a:pt x="63" y="101"/>
                  <a:pt x="60" y="102"/>
                </a:cubicBezTo>
                <a:cubicBezTo>
                  <a:pt x="52" y="105"/>
                  <a:pt x="46" y="11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6" y="127"/>
                  <a:pt x="47" y="130"/>
                  <a:pt x="49" y="133"/>
                </a:cubicBezTo>
                <a:cubicBezTo>
                  <a:pt x="50" y="136"/>
                  <a:pt x="52" y="138"/>
                  <a:pt x="54" y="140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54" y="156"/>
                  <a:pt x="58" y="160"/>
                  <a:pt x="63" y="162"/>
                </a:cubicBezTo>
                <a:cubicBezTo>
                  <a:pt x="65" y="163"/>
                  <a:pt x="67" y="163"/>
                  <a:pt x="69" y="163"/>
                </a:cubicBezTo>
                <a:cubicBezTo>
                  <a:pt x="71" y="163"/>
                  <a:pt x="73" y="163"/>
                  <a:pt x="75" y="162"/>
                </a:cubicBezTo>
                <a:cubicBezTo>
                  <a:pt x="80" y="160"/>
                  <a:pt x="84" y="156"/>
                  <a:pt x="84" y="148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8"/>
                  <a:pt x="88" y="136"/>
                  <a:pt x="89" y="133"/>
                </a:cubicBezTo>
                <a:cubicBezTo>
                  <a:pt x="91" y="130"/>
                  <a:pt x="92" y="126"/>
                  <a:pt x="92" y="123"/>
                </a:cubicBezTo>
                <a:cubicBezTo>
                  <a:pt x="92" y="112"/>
                  <a:pt x="86" y="105"/>
                  <a:pt x="78" y="102"/>
                </a:cubicBezTo>
                <a:close/>
                <a:moveTo>
                  <a:pt x="81" y="129"/>
                </a:moveTo>
                <a:cubicBezTo>
                  <a:pt x="81" y="129"/>
                  <a:pt x="81" y="129"/>
                  <a:pt x="81" y="129"/>
                </a:cubicBezTo>
                <a:cubicBezTo>
                  <a:pt x="80" y="131"/>
                  <a:pt x="79" y="133"/>
                  <a:pt x="77" y="134"/>
                </a:cubicBezTo>
                <a:cubicBezTo>
                  <a:pt x="75" y="135"/>
                  <a:pt x="75" y="137"/>
                  <a:pt x="75" y="13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51"/>
                  <a:pt x="73" y="153"/>
                  <a:pt x="71" y="154"/>
                </a:cubicBezTo>
                <a:cubicBezTo>
                  <a:pt x="71" y="154"/>
                  <a:pt x="70" y="154"/>
                  <a:pt x="69" y="154"/>
                </a:cubicBezTo>
                <a:cubicBezTo>
                  <a:pt x="68" y="154"/>
                  <a:pt x="67" y="154"/>
                  <a:pt x="67" y="154"/>
                </a:cubicBezTo>
                <a:cubicBezTo>
                  <a:pt x="65" y="153"/>
                  <a:pt x="63" y="151"/>
                  <a:pt x="63" y="14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63" y="136"/>
                  <a:pt x="62" y="135"/>
                  <a:pt x="61" y="134"/>
                </a:cubicBezTo>
                <a:cubicBezTo>
                  <a:pt x="59" y="133"/>
                  <a:pt x="58" y="131"/>
                  <a:pt x="57" y="129"/>
                </a:cubicBezTo>
                <a:cubicBezTo>
                  <a:pt x="56" y="127"/>
                  <a:pt x="55" y="125"/>
                  <a:pt x="55" y="123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55" y="116"/>
                  <a:pt x="59" y="112"/>
                  <a:pt x="63" y="110"/>
                </a:cubicBezTo>
                <a:cubicBezTo>
                  <a:pt x="65" y="110"/>
                  <a:pt x="67" y="109"/>
                  <a:pt x="69" y="109"/>
                </a:cubicBezTo>
                <a:cubicBezTo>
                  <a:pt x="71" y="109"/>
                  <a:pt x="73" y="110"/>
                  <a:pt x="75" y="110"/>
                </a:cubicBezTo>
                <a:cubicBezTo>
                  <a:pt x="79" y="112"/>
                  <a:pt x="83" y="116"/>
                  <a:pt x="83" y="123"/>
                </a:cubicBezTo>
                <a:cubicBezTo>
                  <a:pt x="83" y="125"/>
                  <a:pt x="82" y="127"/>
                  <a:pt x="81" y="129"/>
                </a:cubicBezTo>
                <a:close/>
              </a:path>
            </a:pathLst>
          </a:custGeom>
          <a:solidFill>
            <a:srgbClr val="0F0F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F095C6A3-A5AC-E743-A387-DE66EAB46D5C}"/>
              </a:ext>
            </a:extLst>
          </p:cNvPr>
          <p:cNvSpPr>
            <a:spLocks noEditPoints="1"/>
          </p:cNvSpPr>
          <p:nvPr/>
        </p:nvSpPr>
        <p:spPr bwMode="auto">
          <a:xfrm>
            <a:off x="932096" y="3263608"/>
            <a:ext cx="330783" cy="330783"/>
          </a:xfrm>
          <a:custGeom>
            <a:avLst/>
            <a:gdLst>
              <a:gd name="T0" fmla="*/ 85 w 195"/>
              <a:gd name="T1" fmla="*/ 42 h 195"/>
              <a:gd name="T2" fmla="*/ 73 w 195"/>
              <a:gd name="T3" fmla="*/ 73 h 195"/>
              <a:gd name="T4" fmla="*/ 12 w 195"/>
              <a:gd name="T5" fmla="*/ 73 h 195"/>
              <a:gd name="T6" fmla="*/ 0 w 195"/>
              <a:gd name="T7" fmla="*/ 42 h 195"/>
              <a:gd name="T8" fmla="*/ 43 w 195"/>
              <a:gd name="T9" fmla="*/ 0 h 195"/>
              <a:gd name="T10" fmla="*/ 7 w 195"/>
              <a:gd name="T11" fmla="*/ 109 h 195"/>
              <a:gd name="T12" fmla="*/ 78 w 195"/>
              <a:gd name="T13" fmla="*/ 109 h 195"/>
              <a:gd name="T14" fmla="*/ 85 w 195"/>
              <a:gd name="T15" fmla="*/ 117 h 195"/>
              <a:gd name="T16" fmla="*/ 78 w 195"/>
              <a:gd name="T17" fmla="*/ 195 h 195"/>
              <a:gd name="T18" fmla="*/ 7 w 195"/>
              <a:gd name="T19" fmla="*/ 195 h 195"/>
              <a:gd name="T20" fmla="*/ 0 w 195"/>
              <a:gd name="T21" fmla="*/ 187 h 195"/>
              <a:gd name="T22" fmla="*/ 7 w 195"/>
              <a:gd name="T23" fmla="*/ 109 h 195"/>
              <a:gd name="T24" fmla="*/ 70 w 195"/>
              <a:gd name="T25" fmla="*/ 124 h 195"/>
              <a:gd name="T26" fmla="*/ 15 w 195"/>
              <a:gd name="T27" fmla="*/ 179 h 195"/>
              <a:gd name="T28" fmla="*/ 70 w 195"/>
              <a:gd name="T29" fmla="*/ 124 h 195"/>
              <a:gd name="T30" fmla="*/ 117 w 195"/>
              <a:gd name="T31" fmla="*/ 0 h 195"/>
              <a:gd name="T32" fmla="*/ 187 w 195"/>
              <a:gd name="T33" fmla="*/ 0 h 195"/>
              <a:gd name="T34" fmla="*/ 195 w 195"/>
              <a:gd name="T35" fmla="*/ 8 h 195"/>
              <a:gd name="T36" fmla="*/ 187 w 195"/>
              <a:gd name="T37" fmla="*/ 85 h 195"/>
              <a:gd name="T38" fmla="*/ 117 w 195"/>
              <a:gd name="T39" fmla="*/ 85 h 195"/>
              <a:gd name="T40" fmla="*/ 109 w 195"/>
              <a:gd name="T41" fmla="*/ 77 h 195"/>
              <a:gd name="T42" fmla="*/ 117 w 195"/>
              <a:gd name="T43" fmla="*/ 0 h 195"/>
              <a:gd name="T44" fmla="*/ 179 w 195"/>
              <a:gd name="T45" fmla="*/ 15 h 195"/>
              <a:gd name="T46" fmla="*/ 124 w 195"/>
              <a:gd name="T47" fmla="*/ 70 h 195"/>
              <a:gd name="T48" fmla="*/ 179 w 195"/>
              <a:gd name="T49" fmla="*/ 15 h 195"/>
              <a:gd name="T50" fmla="*/ 117 w 195"/>
              <a:gd name="T51" fmla="*/ 109 h 195"/>
              <a:gd name="T52" fmla="*/ 187 w 195"/>
              <a:gd name="T53" fmla="*/ 109 h 195"/>
              <a:gd name="T54" fmla="*/ 195 w 195"/>
              <a:gd name="T55" fmla="*/ 117 h 195"/>
              <a:gd name="T56" fmla="*/ 187 w 195"/>
              <a:gd name="T57" fmla="*/ 195 h 195"/>
              <a:gd name="T58" fmla="*/ 117 w 195"/>
              <a:gd name="T59" fmla="*/ 195 h 195"/>
              <a:gd name="T60" fmla="*/ 109 w 195"/>
              <a:gd name="T61" fmla="*/ 187 h 195"/>
              <a:gd name="T62" fmla="*/ 117 w 195"/>
              <a:gd name="T63" fmla="*/ 109 h 195"/>
              <a:gd name="T64" fmla="*/ 179 w 195"/>
              <a:gd name="T65" fmla="*/ 124 h 195"/>
              <a:gd name="T66" fmla="*/ 124 w 195"/>
              <a:gd name="T67" fmla="*/ 179 h 195"/>
              <a:gd name="T68" fmla="*/ 179 w 195"/>
              <a:gd name="T69" fmla="*/ 124 h 195"/>
              <a:gd name="T70" fmla="*/ 62 w 195"/>
              <a:gd name="T71" fmla="*/ 23 h 195"/>
              <a:gd name="T72" fmla="*/ 23 w 195"/>
              <a:gd name="T73" fmla="*/ 23 h 195"/>
              <a:gd name="T74" fmla="*/ 23 w 195"/>
              <a:gd name="T75" fmla="*/ 62 h 195"/>
              <a:gd name="T76" fmla="*/ 43 w 195"/>
              <a:gd name="T77" fmla="*/ 70 h 195"/>
              <a:gd name="T78" fmla="*/ 62 w 195"/>
              <a:gd name="T79" fmla="*/ 62 h 195"/>
              <a:gd name="T80" fmla="*/ 62 w 195"/>
              <a:gd name="T81" fmla="*/ 2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5" h="195">
                <a:moveTo>
                  <a:pt x="43" y="0"/>
                </a:moveTo>
                <a:cubicBezTo>
                  <a:pt x="66" y="0"/>
                  <a:pt x="85" y="19"/>
                  <a:pt x="85" y="42"/>
                </a:cubicBezTo>
                <a:cubicBezTo>
                  <a:pt x="85" y="54"/>
                  <a:pt x="81" y="65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65" y="81"/>
                  <a:pt x="54" y="85"/>
                  <a:pt x="43" y="85"/>
                </a:cubicBezTo>
                <a:cubicBezTo>
                  <a:pt x="31" y="85"/>
                  <a:pt x="20" y="81"/>
                  <a:pt x="12" y="73"/>
                </a:cubicBezTo>
                <a:cubicBezTo>
                  <a:pt x="12" y="72"/>
                  <a:pt x="12" y="72"/>
                  <a:pt x="12" y="72"/>
                </a:cubicBezTo>
                <a:cubicBezTo>
                  <a:pt x="4" y="65"/>
                  <a:pt x="0" y="54"/>
                  <a:pt x="0" y="42"/>
                </a:cubicBezTo>
                <a:cubicBezTo>
                  <a:pt x="0" y="31"/>
                  <a:pt x="4" y="20"/>
                  <a:pt x="12" y="12"/>
                </a:cubicBezTo>
                <a:cubicBezTo>
                  <a:pt x="20" y="4"/>
                  <a:pt x="31" y="0"/>
                  <a:pt x="43" y="0"/>
                </a:cubicBezTo>
                <a:close/>
                <a:moveTo>
                  <a:pt x="7" y="109"/>
                </a:moveTo>
                <a:cubicBezTo>
                  <a:pt x="7" y="109"/>
                  <a:pt x="7" y="109"/>
                  <a:pt x="7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82" y="109"/>
                  <a:pt x="85" y="112"/>
                  <a:pt x="85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5" y="187"/>
                  <a:pt x="85" y="187"/>
                  <a:pt x="85" y="187"/>
                </a:cubicBezTo>
                <a:cubicBezTo>
                  <a:pt x="85" y="191"/>
                  <a:pt x="82" y="195"/>
                  <a:pt x="78" y="195"/>
                </a:cubicBezTo>
                <a:cubicBezTo>
                  <a:pt x="78" y="195"/>
                  <a:pt x="78" y="195"/>
                  <a:pt x="78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3" y="195"/>
                  <a:pt x="0" y="191"/>
                  <a:pt x="0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2"/>
                  <a:pt x="3" y="109"/>
                  <a:pt x="7" y="109"/>
                </a:cubicBezTo>
                <a:close/>
                <a:moveTo>
                  <a:pt x="70" y="124"/>
                </a:moveTo>
                <a:cubicBezTo>
                  <a:pt x="70" y="124"/>
                  <a:pt x="70" y="124"/>
                  <a:pt x="70" y="124"/>
                </a:cubicBezTo>
                <a:cubicBezTo>
                  <a:pt x="15" y="124"/>
                  <a:pt x="15" y="124"/>
                  <a:pt x="15" y="124"/>
                </a:cubicBezTo>
                <a:cubicBezTo>
                  <a:pt x="15" y="179"/>
                  <a:pt x="15" y="179"/>
                  <a:pt x="15" y="179"/>
                </a:cubicBezTo>
                <a:cubicBezTo>
                  <a:pt x="70" y="179"/>
                  <a:pt x="70" y="179"/>
                  <a:pt x="70" y="179"/>
                </a:cubicBezTo>
                <a:cubicBezTo>
                  <a:pt x="70" y="124"/>
                  <a:pt x="70" y="124"/>
                  <a:pt x="70" y="124"/>
                </a:cubicBezTo>
                <a:close/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91" y="0"/>
                  <a:pt x="195" y="3"/>
                  <a:pt x="195" y="7"/>
                </a:cubicBezTo>
                <a:cubicBezTo>
                  <a:pt x="195" y="8"/>
                  <a:pt x="195" y="8"/>
                  <a:pt x="195" y="8"/>
                </a:cubicBezTo>
                <a:cubicBezTo>
                  <a:pt x="195" y="78"/>
                  <a:pt x="195" y="78"/>
                  <a:pt x="195" y="78"/>
                </a:cubicBezTo>
                <a:cubicBezTo>
                  <a:pt x="195" y="82"/>
                  <a:pt x="191" y="85"/>
                  <a:pt x="187" y="85"/>
                </a:cubicBezTo>
                <a:cubicBezTo>
                  <a:pt x="187" y="85"/>
                  <a:pt x="187" y="85"/>
                  <a:pt x="187" y="85"/>
                </a:cubicBezTo>
                <a:cubicBezTo>
                  <a:pt x="117" y="85"/>
                  <a:pt x="117" y="85"/>
                  <a:pt x="117" y="85"/>
                </a:cubicBezTo>
                <a:cubicBezTo>
                  <a:pt x="112" y="85"/>
                  <a:pt x="109" y="82"/>
                  <a:pt x="109" y="7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"/>
                  <a:pt x="109" y="7"/>
                  <a:pt x="109" y="7"/>
                </a:cubicBezTo>
                <a:cubicBezTo>
                  <a:pt x="109" y="3"/>
                  <a:pt x="112" y="0"/>
                  <a:pt x="117" y="0"/>
                </a:cubicBezTo>
                <a:close/>
                <a:moveTo>
                  <a:pt x="179" y="15"/>
                </a:moveTo>
                <a:cubicBezTo>
                  <a:pt x="179" y="15"/>
                  <a:pt x="179" y="15"/>
                  <a:pt x="179" y="15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79" y="15"/>
                  <a:pt x="179" y="15"/>
                  <a:pt x="179" y="15"/>
                </a:cubicBezTo>
                <a:close/>
                <a:moveTo>
                  <a:pt x="117" y="109"/>
                </a:moveTo>
                <a:cubicBezTo>
                  <a:pt x="117" y="109"/>
                  <a:pt x="117" y="109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87" y="109"/>
                  <a:pt x="187" y="109"/>
                  <a:pt x="187" y="109"/>
                </a:cubicBezTo>
                <a:cubicBezTo>
                  <a:pt x="191" y="109"/>
                  <a:pt x="195" y="112"/>
                  <a:pt x="195" y="117"/>
                </a:cubicBezTo>
                <a:cubicBezTo>
                  <a:pt x="195" y="117"/>
                  <a:pt x="195" y="117"/>
                  <a:pt x="195" y="117"/>
                </a:cubicBezTo>
                <a:cubicBezTo>
                  <a:pt x="195" y="187"/>
                  <a:pt x="195" y="187"/>
                  <a:pt x="195" y="187"/>
                </a:cubicBezTo>
                <a:cubicBezTo>
                  <a:pt x="195" y="191"/>
                  <a:pt x="191" y="195"/>
                  <a:pt x="187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17" y="195"/>
                  <a:pt x="117" y="195"/>
                  <a:pt x="117" y="195"/>
                </a:cubicBezTo>
                <a:cubicBezTo>
                  <a:pt x="112" y="195"/>
                  <a:pt x="109" y="191"/>
                  <a:pt x="109" y="187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9" y="112"/>
                  <a:pt x="112" y="109"/>
                  <a:pt x="117" y="109"/>
                </a:cubicBezTo>
                <a:close/>
                <a:moveTo>
                  <a:pt x="179" y="124"/>
                </a:moveTo>
                <a:cubicBezTo>
                  <a:pt x="179" y="124"/>
                  <a:pt x="179" y="124"/>
                  <a:pt x="1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79"/>
                  <a:pt x="124" y="179"/>
                  <a:pt x="124" y="179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9" y="124"/>
                  <a:pt x="179" y="124"/>
                  <a:pt x="179" y="124"/>
                </a:cubicBezTo>
                <a:close/>
                <a:moveTo>
                  <a:pt x="62" y="23"/>
                </a:moveTo>
                <a:cubicBezTo>
                  <a:pt x="62" y="23"/>
                  <a:pt x="62" y="23"/>
                  <a:pt x="62" y="23"/>
                </a:cubicBezTo>
                <a:cubicBezTo>
                  <a:pt x="57" y="18"/>
                  <a:pt x="50" y="15"/>
                  <a:pt x="43" y="15"/>
                </a:cubicBezTo>
                <a:cubicBezTo>
                  <a:pt x="35" y="15"/>
                  <a:pt x="28" y="18"/>
                  <a:pt x="23" y="23"/>
                </a:cubicBezTo>
                <a:cubicBezTo>
                  <a:pt x="18" y="28"/>
                  <a:pt x="15" y="35"/>
                  <a:pt x="15" y="42"/>
                </a:cubicBezTo>
                <a:cubicBezTo>
                  <a:pt x="15" y="50"/>
                  <a:pt x="18" y="57"/>
                  <a:pt x="23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8" y="67"/>
                  <a:pt x="35" y="70"/>
                  <a:pt x="43" y="70"/>
                </a:cubicBezTo>
                <a:cubicBezTo>
                  <a:pt x="50" y="70"/>
                  <a:pt x="57" y="67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0" y="50"/>
                  <a:pt x="70" y="42"/>
                </a:cubicBezTo>
                <a:cubicBezTo>
                  <a:pt x="70" y="35"/>
                  <a:pt x="67" y="28"/>
                  <a:pt x="62" y="23"/>
                </a:cubicBezTo>
                <a:cubicBezTo>
                  <a:pt x="62" y="23"/>
                  <a:pt x="62" y="23"/>
                  <a:pt x="62" y="23"/>
                </a:cubicBezTo>
                <a:close/>
              </a:path>
            </a:pathLst>
          </a:custGeom>
          <a:solidFill>
            <a:srgbClr val="0F0F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文本框 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15E817C-260F-6745-B7D3-E4C696D8DFD1}"/>
              </a:ext>
            </a:extLst>
          </p:cNvPr>
          <p:cNvSpPr txBox="1"/>
          <p:nvPr/>
        </p:nvSpPr>
        <p:spPr>
          <a:xfrm>
            <a:off x="1640113" y="1541529"/>
            <a:ext cx="3203384" cy="13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10" name="文本框 9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B65113D-A686-1743-AF9C-125513799927}"/>
              </a:ext>
            </a:extLst>
          </p:cNvPr>
          <p:cNvSpPr txBox="1"/>
          <p:nvPr/>
        </p:nvSpPr>
        <p:spPr>
          <a:xfrm>
            <a:off x="1640113" y="3059667"/>
            <a:ext cx="3203384" cy="13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11" name="文本框 10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F5C8384-9F18-6F42-8FFD-F3496948CFC9}"/>
              </a:ext>
            </a:extLst>
          </p:cNvPr>
          <p:cNvSpPr txBox="1"/>
          <p:nvPr/>
        </p:nvSpPr>
        <p:spPr>
          <a:xfrm>
            <a:off x="1640113" y="4577808"/>
            <a:ext cx="3203384" cy="13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</p:spTree>
    <p:extLst>
      <p:ext uri="{BB962C8B-B14F-4D97-AF65-F5344CB8AC3E}">
        <p14:creationId xmlns:p14="http://schemas.microsoft.com/office/powerpoint/2010/main" val="48139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551653F-1D94-0E45-9F3C-942179A194E2}"/>
              </a:ext>
            </a:extLst>
          </p:cNvPr>
          <p:cNvSpPr/>
          <p:nvPr/>
        </p:nvSpPr>
        <p:spPr>
          <a:xfrm>
            <a:off x="0" y="0"/>
            <a:ext cx="3513221" cy="6858000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CF71D38-8D6A-994F-8636-F20EADC0B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0" y="1788694"/>
            <a:ext cx="5111556" cy="3890211"/>
          </a:xfrm>
          <a:prstGeom prst="rect">
            <a:avLst/>
          </a:prstGeom>
        </p:spPr>
      </p:pic>
      <p:sp>
        <p:nvSpPr>
          <p:cNvPr id="4" name="矩形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2DB6A109-65B0-1A40-9F15-013A7C7A6371}"/>
              </a:ext>
            </a:extLst>
          </p:cNvPr>
          <p:cNvSpPr/>
          <p:nvPr/>
        </p:nvSpPr>
        <p:spPr>
          <a:xfrm>
            <a:off x="1166858" y="2001253"/>
            <a:ext cx="4672468" cy="2650958"/>
          </a:xfrm>
          <a:prstGeom prst="rect">
            <a:avLst/>
          </a:prstGeom>
          <a:blipFill>
            <a:blip r:embed="rId3"/>
            <a:srcRect/>
            <a:stretch>
              <a:fillRect t="-5975" b="-59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A040CA15-777F-FC45-B987-989136AF3D94}"/>
              </a:ext>
            </a:extLst>
          </p:cNvPr>
          <p:cNvSpPr/>
          <p:nvPr/>
        </p:nvSpPr>
        <p:spPr>
          <a:xfrm>
            <a:off x="6671664" y="1892214"/>
            <a:ext cx="18238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800" spc="300">
                <a:solidFill>
                  <a:srgbClr val="0F0FAF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36</a:t>
            </a:r>
            <a:endParaRPr lang="zh-CN" altLang="en-US" sz="8800" spc="300">
              <a:solidFill>
                <a:srgbClr val="0F0FAF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6" name="文本框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6EA82DD-7883-AB4B-958B-53E61822ED16}"/>
              </a:ext>
            </a:extLst>
          </p:cNvPr>
          <p:cNvSpPr txBox="1"/>
          <p:nvPr/>
        </p:nvSpPr>
        <p:spPr>
          <a:xfrm>
            <a:off x="8017992" y="2293785"/>
            <a:ext cx="4045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>
                <a:latin typeface="Open Sans Semibold" charset="0"/>
                <a:ea typeface="Open Sans Semibold" charset="0"/>
                <a:cs typeface="Open Sans Semibold" charset="0"/>
              </a:rPr>
              <a:t>OLDIES</a:t>
            </a:r>
            <a:r>
              <a:rPr lang="zh-CN" altLang="en-US" sz="2400" b="1" spc="300"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zh-CN" sz="2400" b="1" spc="300">
                <a:latin typeface="Open Sans Semibold" charset="0"/>
                <a:ea typeface="Open Sans Semibold" charset="0"/>
                <a:cs typeface="Open Sans Semibold" charset="0"/>
              </a:rPr>
              <a:t>VINTAGE </a:t>
            </a:r>
          </a:p>
          <a:p>
            <a:r>
              <a:rPr lang="en-US" altLang="zh-CN" sz="2400" b="1" spc="300">
                <a:solidFill>
                  <a:schemeClr val="bg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</a:t>
            </a:r>
            <a:r>
              <a:rPr lang="en-US" altLang="zh-CN" sz="2400" b="1" spc="300"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endParaRPr lang="zh-CN" altLang="en-US" sz="2400" b="1" spc="30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" name="文本框 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F4D6E3D8-0AB8-CC43-9CA4-79FBE6DD04AF}"/>
              </a:ext>
            </a:extLst>
          </p:cNvPr>
          <p:cNvSpPr txBox="1"/>
          <p:nvPr/>
        </p:nvSpPr>
        <p:spPr>
          <a:xfrm>
            <a:off x="6789516" y="3526353"/>
            <a:ext cx="4552251" cy="11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</p:spTree>
    <p:extLst>
      <p:ext uri="{BB962C8B-B14F-4D97-AF65-F5344CB8AC3E}">
        <p14:creationId xmlns:p14="http://schemas.microsoft.com/office/powerpoint/2010/main" val="296614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5B7D6C4-89C0-D945-A6F4-C71123DF3518}"/>
              </a:ext>
            </a:extLst>
          </p:cNvPr>
          <p:cNvSpPr/>
          <p:nvPr/>
        </p:nvSpPr>
        <p:spPr>
          <a:xfrm>
            <a:off x="897628" y="5331675"/>
            <a:ext cx="6834668" cy="308908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74382EA-E838-BD40-A588-682E81A3A769}"/>
              </a:ext>
            </a:extLst>
          </p:cNvPr>
          <p:cNvSpPr/>
          <p:nvPr/>
        </p:nvSpPr>
        <p:spPr>
          <a:xfrm>
            <a:off x="897628" y="2406316"/>
            <a:ext cx="6834668" cy="2925358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7752" b="-177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C2E8E688-7994-5C43-845D-0B5852CC7B59}"/>
              </a:ext>
            </a:extLst>
          </p:cNvPr>
          <p:cNvSpPr/>
          <p:nvPr/>
        </p:nvSpPr>
        <p:spPr>
          <a:xfrm>
            <a:off x="897628" y="926161"/>
            <a:ext cx="5117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CLEAN &amp; MORDEN</a:t>
            </a:r>
            <a:endParaRPr lang="en-US" altLang="zh-CN" sz="3600" spc="600">
              <a:solidFill>
                <a:schemeClr val="tx1">
                  <a:lumMod val="75000"/>
                  <a:lumOff val="25000"/>
                </a:schemeClr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  <a:p>
            <a:r>
              <a:rPr lang="zh-CN" altLang="en-US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CATEGORY LIST</a:t>
            </a:r>
          </a:p>
        </p:txBody>
      </p:sp>
      <p:grpSp>
        <p:nvGrpSpPr>
          <p:cNvPr id="7" name="组合 1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61ECFBA6-AD88-F446-BC99-35C9C4B53FA1}"/>
              </a:ext>
            </a:extLst>
          </p:cNvPr>
          <p:cNvGrpSpPr/>
          <p:nvPr/>
        </p:nvGrpSpPr>
        <p:grpSpPr>
          <a:xfrm flipH="1" flipV="1">
            <a:off x="8350285" y="3178498"/>
            <a:ext cx="721447" cy="651445"/>
            <a:chOff x="5934075" y="857250"/>
            <a:chExt cx="801688" cy="723900"/>
          </a:xfrm>
          <a:solidFill>
            <a:srgbClr val="68D7F5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BACBA18-1D95-FF4A-9A23-41DC57DE3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6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6" y="197"/>
                    <a:pt x="106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02B834D-CB37-B74A-88BD-889C8F7B0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0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7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7" y="197"/>
                    <a:pt x="107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C7F50F5B-B011-434A-892B-9FF6D7B55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40FEB00D-0674-B848-821D-D1BA73A95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文本框 1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46AA429-B7B8-2844-8C2B-0332C4856BE0}"/>
              </a:ext>
            </a:extLst>
          </p:cNvPr>
          <p:cNvSpPr txBox="1"/>
          <p:nvPr/>
        </p:nvSpPr>
        <p:spPr>
          <a:xfrm>
            <a:off x="8655083" y="3743105"/>
            <a:ext cx="278293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</p:spTree>
    <p:extLst>
      <p:ext uri="{BB962C8B-B14F-4D97-AF65-F5344CB8AC3E}">
        <p14:creationId xmlns:p14="http://schemas.microsoft.com/office/powerpoint/2010/main" val="1452556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A04620A3-7BA1-7643-AF35-A753176DC7B0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1A1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74D242F4-C12B-EC4D-A3CB-AF381E476F8A}"/>
              </a:ext>
            </a:extLst>
          </p:cNvPr>
          <p:cNvSpPr/>
          <p:nvPr/>
        </p:nvSpPr>
        <p:spPr>
          <a:xfrm>
            <a:off x="1655023" y="-1"/>
            <a:ext cx="10535802" cy="6858000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2024BFB8-49D9-994F-BD05-72C1005ED52A}"/>
              </a:ext>
            </a:extLst>
          </p:cNvPr>
          <p:cNvSpPr/>
          <p:nvPr/>
        </p:nvSpPr>
        <p:spPr>
          <a:xfrm>
            <a:off x="8142542" y="1885013"/>
            <a:ext cx="2938072" cy="3087974"/>
          </a:xfrm>
          <a:prstGeom prst="rect">
            <a:avLst/>
          </a:prstGeom>
          <a:solidFill>
            <a:srgbClr val="68D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2932765-A57B-054E-A067-42AAEB88490D}"/>
              </a:ext>
            </a:extLst>
          </p:cNvPr>
          <p:cNvSpPr/>
          <p:nvPr/>
        </p:nvSpPr>
        <p:spPr>
          <a:xfrm>
            <a:off x="8545641" y="2367793"/>
            <a:ext cx="182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spc="300">
                <a:solidFill>
                  <a:schemeClr val="bg1">
                    <a:lumMod val="9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VINTAGE </a:t>
            </a:r>
          </a:p>
          <a:p>
            <a:r>
              <a:rPr lang="en-US" altLang="zh-CN" b="1" spc="300">
                <a:solidFill>
                  <a:schemeClr val="bg1">
                    <a:lumMod val="9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b="1" spc="300">
              <a:solidFill>
                <a:schemeClr val="bg1">
                  <a:lumMod val="9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" name="矩形 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68610040-9A88-5D4D-9E6B-40BF6FBC280B}"/>
              </a:ext>
            </a:extLst>
          </p:cNvPr>
          <p:cNvSpPr/>
          <p:nvPr/>
        </p:nvSpPr>
        <p:spPr>
          <a:xfrm>
            <a:off x="8545640" y="3054939"/>
            <a:ext cx="18238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800" spc="30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03</a:t>
            </a:r>
            <a:endParaRPr lang="zh-CN" altLang="en-US" sz="8800" spc="30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</p:txBody>
      </p:sp>
      <p:sp>
        <p:nvSpPr>
          <p:cNvPr id="8" name="三角形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354CF923-6AF6-184B-A258-8BB960801BDD}"/>
              </a:ext>
            </a:extLst>
          </p:cNvPr>
          <p:cNvSpPr/>
          <p:nvPr/>
        </p:nvSpPr>
        <p:spPr>
          <a:xfrm rot="10800000">
            <a:off x="2122713" y="5913655"/>
            <a:ext cx="488507" cy="421127"/>
          </a:xfrm>
          <a:prstGeom prst="triangle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414D7198-445F-5C4A-AEC4-E79106AECA83}"/>
              </a:ext>
            </a:extLst>
          </p:cNvPr>
          <p:cNvSpPr/>
          <p:nvPr/>
        </p:nvSpPr>
        <p:spPr>
          <a:xfrm>
            <a:off x="2352278" y="2407458"/>
            <a:ext cx="5117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000" spc="60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CLEAN &amp; MORDEN</a:t>
            </a:r>
            <a:endParaRPr lang="en-US" altLang="zh-CN" sz="4000" spc="600">
              <a:solidFill>
                <a:schemeClr val="bg1"/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  <a:p>
            <a:pPr algn="r"/>
            <a:r>
              <a:rPr lang="zh-CN" altLang="en-US" sz="4000" spc="60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 CATEGORY LIST</a:t>
            </a:r>
          </a:p>
        </p:txBody>
      </p:sp>
      <p:sp>
        <p:nvSpPr>
          <p:cNvPr id="14" name="文本框 1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ECA412B-5F99-D94E-8BDB-793BDEC5B61D}"/>
              </a:ext>
            </a:extLst>
          </p:cNvPr>
          <p:cNvSpPr txBox="1"/>
          <p:nvPr/>
        </p:nvSpPr>
        <p:spPr>
          <a:xfrm>
            <a:off x="1964084" y="4235697"/>
            <a:ext cx="5506192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Again. this is a dummy text. enter your own text here</a:t>
            </a:r>
          </a:p>
        </p:txBody>
      </p:sp>
      <p:sp>
        <p:nvSpPr>
          <p:cNvPr id="16" name="矩形 1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8E6AAD9-99B0-6142-A476-41188EE0F203}"/>
              </a:ext>
            </a:extLst>
          </p:cNvPr>
          <p:cNvSpPr/>
          <p:nvPr/>
        </p:nvSpPr>
        <p:spPr>
          <a:xfrm>
            <a:off x="238656" y="6073172"/>
            <a:ext cx="1286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spc="300">
                <a:solidFill>
                  <a:schemeClr val="bg1">
                    <a:lumMod val="9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VINTAGE </a:t>
            </a:r>
          </a:p>
          <a:p>
            <a:r>
              <a:rPr lang="en-US" altLang="zh-CN" sz="1400" b="1" spc="300">
                <a:solidFill>
                  <a:schemeClr val="bg1">
                    <a:lumMod val="9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1400" b="1" spc="300">
              <a:solidFill>
                <a:schemeClr val="bg1">
                  <a:lumMod val="9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" name="文本框 1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7CBF30B3-0061-904D-809E-860FF9519B92}"/>
              </a:ext>
            </a:extLst>
          </p:cNvPr>
          <p:cNvSpPr txBox="1"/>
          <p:nvPr/>
        </p:nvSpPr>
        <p:spPr>
          <a:xfrm rot="16200000">
            <a:off x="-1343109" y="2348804"/>
            <a:ext cx="44500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spc="3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CORPORATE</a:t>
            </a:r>
          </a:p>
          <a:p>
            <a:pPr algn="r"/>
            <a:endParaRPr kumimoji="1" lang="zh-CN" altLang="en-US" sz="500" b="1" spc="30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56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D678DB6-AF20-D448-B7D8-CFACF07AF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399" y="977209"/>
            <a:ext cx="6925813" cy="4903581"/>
          </a:xfrm>
          <a:prstGeom prst="rect">
            <a:avLst/>
          </a:prstGeom>
        </p:spPr>
      </p:pic>
      <p:sp>
        <p:nvSpPr>
          <p:cNvPr id="3" name="矩形 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E32B4D60-9C64-B84B-B82A-DE01F1248F7C}"/>
              </a:ext>
            </a:extLst>
          </p:cNvPr>
          <p:cNvSpPr/>
          <p:nvPr/>
        </p:nvSpPr>
        <p:spPr>
          <a:xfrm>
            <a:off x="8936182" y="3132074"/>
            <a:ext cx="3255818" cy="705877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3F24B6E-F86C-8A48-A382-60268CE668FB}"/>
              </a:ext>
            </a:extLst>
          </p:cNvPr>
          <p:cNvSpPr txBox="1"/>
          <p:nvPr/>
        </p:nvSpPr>
        <p:spPr>
          <a:xfrm>
            <a:off x="9322760" y="3252947"/>
            <a:ext cx="269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VINTAGE RETRO </a:t>
            </a:r>
            <a:endParaRPr lang="zh-CN" altLang="en-US" sz="2400" b="1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A39D73B4-DF74-2C4D-938A-08F2FAE4B184}"/>
              </a:ext>
            </a:extLst>
          </p:cNvPr>
          <p:cNvSpPr/>
          <p:nvPr/>
        </p:nvSpPr>
        <p:spPr>
          <a:xfrm>
            <a:off x="1087587" y="3272445"/>
            <a:ext cx="2474764" cy="167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7" name="矩形 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460859A-C349-D040-A599-4CCED21BC588}"/>
              </a:ext>
            </a:extLst>
          </p:cNvPr>
          <p:cNvSpPr/>
          <p:nvPr/>
        </p:nvSpPr>
        <p:spPr>
          <a:xfrm>
            <a:off x="1231398" y="2996864"/>
            <a:ext cx="614597" cy="50014"/>
          </a:xfrm>
          <a:prstGeom prst="rect">
            <a:avLst/>
          </a:prstGeom>
          <a:solidFill>
            <a:srgbClr val="68D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半闭框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8812DD6-61CB-B349-B0F5-8AEBF987A7FB}"/>
              </a:ext>
            </a:extLst>
          </p:cNvPr>
          <p:cNvSpPr/>
          <p:nvPr/>
        </p:nvSpPr>
        <p:spPr>
          <a:xfrm rot="5400000" flipV="1">
            <a:off x="649328" y="975019"/>
            <a:ext cx="914400" cy="915775"/>
          </a:xfrm>
          <a:prstGeom prst="halfFrame">
            <a:avLst>
              <a:gd name="adj1" fmla="val 13725"/>
              <a:gd name="adj2" fmla="val 13725"/>
            </a:avLst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D9B0F583-019A-AA4D-997C-6C4C54CE4929}"/>
              </a:ext>
            </a:extLst>
          </p:cNvPr>
          <p:cNvSpPr/>
          <p:nvPr/>
        </p:nvSpPr>
        <p:spPr>
          <a:xfrm rot="10800000" flipH="1">
            <a:off x="648639" y="4966390"/>
            <a:ext cx="915775" cy="914400"/>
          </a:xfrm>
          <a:prstGeom prst="halfFrame">
            <a:avLst>
              <a:gd name="adj1" fmla="val 13725"/>
              <a:gd name="adj2" fmla="val 13725"/>
            </a:avLst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7A1ED16D-68BD-524F-B69D-5E2FD226D6A4}"/>
              </a:ext>
            </a:extLst>
          </p:cNvPr>
          <p:cNvSpPr txBox="1"/>
          <p:nvPr/>
        </p:nvSpPr>
        <p:spPr>
          <a:xfrm>
            <a:off x="1166556" y="1739764"/>
            <a:ext cx="4045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>
                <a:latin typeface="Open Sans Semibold" charset="0"/>
                <a:ea typeface="Open Sans Semibold" charset="0"/>
                <a:cs typeface="Open Sans Semibold" charset="0"/>
              </a:rPr>
              <a:t>OLDIES</a:t>
            </a:r>
            <a:r>
              <a:rPr lang="zh-CN" altLang="en-US" sz="2400" b="1" spc="300"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zh-CN" sz="2400" b="1" spc="300">
                <a:latin typeface="Open Sans Semibold" charset="0"/>
                <a:ea typeface="Open Sans Semibold" charset="0"/>
                <a:cs typeface="Open Sans Semibold" charset="0"/>
              </a:rPr>
              <a:t>VINTAGE </a:t>
            </a:r>
          </a:p>
          <a:p>
            <a:r>
              <a:rPr lang="en-US" altLang="zh-CN" sz="2400" b="1" spc="300">
                <a:solidFill>
                  <a:schemeClr val="bg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</a:t>
            </a:r>
            <a:r>
              <a:rPr lang="en-US" altLang="zh-CN" sz="2400" b="1" spc="300"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endParaRPr lang="zh-CN" altLang="en-US" sz="2400" b="1" spc="30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3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5A32BB3-84CC-EE4B-944F-53408B1C63A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矩形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B2730A3E-FA60-5C45-8381-720CF5FD838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214B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4" name="矩形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E020E62-BAC9-AC42-8155-53E499BE3147}"/>
              </a:ext>
            </a:extLst>
          </p:cNvPr>
          <p:cNvSpPr/>
          <p:nvPr/>
        </p:nvSpPr>
        <p:spPr>
          <a:xfrm>
            <a:off x="1220416" y="2828835"/>
            <a:ext cx="36551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spc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endParaRPr lang="zh-CN" altLang="en-US" sz="720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组合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E434D9CD-4768-8F46-98F3-4ABC52825BDB}"/>
              </a:ext>
            </a:extLst>
          </p:cNvPr>
          <p:cNvGrpSpPr/>
          <p:nvPr/>
        </p:nvGrpSpPr>
        <p:grpSpPr>
          <a:xfrm>
            <a:off x="11309230" y="405442"/>
            <a:ext cx="429361" cy="388189"/>
            <a:chOff x="1069675" y="370936"/>
            <a:chExt cx="629729" cy="569344"/>
          </a:xfrm>
          <a:solidFill>
            <a:srgbClr val="1A1435"/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C2CD1B7-94FF-9842-8F11-4E4D62EE6C6F}"/>
                </a:ext>
              </a:extLst>
            </p:cNvPr>
            <p:cNvSpPr/>
            <p:nvPr/>
          </p:nvSpPr>
          <p:spPr>
            <a:xfrm>
              <a:off x="1069675" y="370936"/>
              <a:ext cx="629729" cy="86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E8CEA8-75BA-BA40-8131-BCC18874F655}"/>
                </a:ext>
              </a:extLst>
            </p:cNvPr>
            <p:cNvSpPr/>
            <p:nvPr/>
          </p:nvSpPr>
          <p:spPr>
            <a:xfrm>
              <a:off x="1069675" y="612476"/>
              <a:ext cx="629729" cy="86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A330F3D-71B8-9D4D-8013-D116A9BA4DB8}"/>
                </a:ext>
              </a:extLst>
            </p:cNvPr>
            <p:cNvSpPr/>
            <p:nvPr/>
          </p:nvSpPr>
          <p:spPr>
            <a:xfrm>
              <a:off x="1069675" y="854016"/>
              <a:ext cx="629729" cy="86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: 圆角 20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782D66E8-E89F-0642-B191-133F96529437}"/>
              </a:ext>
            </a:extLst>
          </p:cNvPr>
          <p:cNvSpPr/>
          <p:nvPr/>
        </p:nvSpPr>
        <p:spPr>
          <a:xfrm>
            <a:off x="7238703" y="4813924"/>
            <a:ext cx="1518249" cy="595223"/>
          </a:xfrm>
          <a:prstGeom prst="roundRect">
            <a:avLst>
              <a:gd name="adj" fmla="val 50000"/>
            </a:avLst>
          </a:prstGeom>
          <a:solidFill>
            <a:srgbClr val="021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7EA63F20-7789-784E-997B-10EE91AE2544}"/>
              </a:ext>
            </a:extLst>
          </p:cNvPr>
          <p:cNvSpPr/>
          <p:nvPr/>
        </p:nvSpPr>
        <p:spPr>
          <a:xfrm>
            <a:off x="7459685" y="4963478"/>
            <a:ext cx="1183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spc="300">
                <a:solidFill>
                  <a:schemeClr val="bg1">
                    <a:lumMod val="9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VINTAGE </a:t>
            </a:r>
          </a:p>
        </p:txBody>
      </p:sp>
      <p:sp>
        <p:nvSpPr>
          <p:cNvPr id="12" name="PA-文本框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287D7868-11F0-3247-81E7-55B20772A39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238703" y="2968165"/>
            <a:ext cx="3732881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13" name="PA-文本框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DC80047-520C-D24F-A741-10BF67B0756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20889" y="1777945"/>
            <a:ext cx="3431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OLDIES</a:t>
            </a:r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VINTAGE </a:t>
            </a:r>
          </a:p>
          <a:p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26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F4C94037-0239-E64A-88E1-D4566ECEAF7C}"/>
              </a:ext>
            </a:extLst>
          </p:cNvPr>
          <p:cNvSpPr/>
          <p:nvPr/>
        </p:nvSpPr>
        <p:spPr>
          <a:xfrm>
            <a:off x="0" y="0"/>
            <a:ext cx="12192000" cy="6123185"/>
          </a:xfrm>
          <a:prstGeom prst="rect">
            <a:avLst/>
          </a:prstGeom>
          <a:solidFill>
            <a:srgbClr val="0214B4"/>
          </a:solidFill>
          <a:ln>
            <a:noFill/>
          </a:ln>
          <a:effectLst>
            <a:outerShdw blurRad="736600" dist="2082800" dir="5400000" sx="69000" sy="69000" algn="t" rotWithShape="0">
              <a:srgbClr val="0214B4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736D4217-D1CC-554D-B8DC-D15380B5B509}"/>
              </a:ext>
            </a:extLst>
          </p:cNvPr>
          <p:cNvGrpSpPr/>
          <p:nvPr/>
        </p:nvGrpSpPr>
        <p:grpSpPr>
          <a:xfrm>
            <a:off x="508958" y="405442"/>
            <a:ext cx="429361" cy="388189"/>
            <a:chOff x="1069675" y="370936"/>
            <a:chExt cx="629729" cy="56934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4E9C8CE-0304-6540-97F9-A1FB99BA47A8}"/>
                </a:ext>
              </a:extLst>
            </p:cNvPr>
            <p:cNvSpPr/>
            <p:nvPr/>
          </p:nvSpPr>
          <p:spPr>
            <a:xfrm>
              <a:off x="1069675" y="370936"/>
              <a:ext cx="629729" cy="8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A3CEAB8-5EE6-934B-B18E-889502AA885D}"/>
                </a:ext>
              </a:extLst>
            </p:cNvPr>
            <p:cNvSpPr/>
            <p:nvPr/>
          </p:nvSpPr>
          <p:spPr>
            <a:xfrm>
              <a:off x="1069675" y="612476"/>
              <a:ext cx="629729" cy="8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F8E2C61-3422-1048-B459-590881B0FDEF}"/>
                </a:ext>
              </a:extLst>
            </p:cNvPr>
            <p:cNvSpPr/>
            <p:nvPr/>
          </p:nvSpPr>
          <p:spPr>
            <a:xfrm>
              <a:off x="1069675" y="854016"/>
              <a:ext cx="629729" cy="8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19BF4F9-16E9-9F47-8095-484E02623AC0}"/>
              </a:ext>
            </a:extLst>
          </p:cNvPr>
          <p:cNvSpPr txBox="1"/>
          <p:nvPr/>
        </p:nvSpPr>
        <p:spPr>
          <a:xfrm rot="5400000">
            <a:off x="9992228" y="3909081"/>
            <a:ext cx="3314419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altLang="zh-CN" sz="1400" kern="1200" spc="600" dirty="0"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DESIGN BY CHINAZ</a:t>
            </a:r>
            <a:endParaRPr lang="zh-CN" altLang="en-US" sz="1400" kern="1200" spc="600" dirty="0">
              <a:solidFill>
                <a:schemeClr val="bg1">
                  <a:lumMod val="8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文本框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2341A52-8682-884F-B85A-2661E849001F}"/>
              </a:ext>
            </a:extLst>
          </p:cNvPr>
          <p:cNvSpPr txBox="1"/>
          <p:nvPr/>
        </p:nvSpPr>
        <p:spPr>
          <a:xfrm>
            <a:off x="938319" y="2405760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3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THANK.YOU</a:t>
            </a:r>
            <a:endParaRPr kumimoji="1" lang="zh-CN" altLang="en-US" sz="1100" b="1" spc="30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文本框 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C3252A71-A899-1149-BE2C-65F64319DE62}"/>
              </a:ext>
            </a:extLst>
          </p:cNvPr>
          <p:cNvSpPr txBox="1"/>
          <p:nvPr/>
        </p:nvSpPr>
        <p:spPr>
          <a:xfrm>
            <a:off x="1066206" y="3513756"/>
            <a:ext cx="341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spc="300" dirty="0">
                <a:solidFill>
                  <a:srgbClr val="68D7F5"/>
                </a:solidFill>
                <a:latin typeface="Microsoft YaHei" charset="-122"/>
                <a:ea typeface="Microsoft YaHei" charset="-122"/>
                <a:cs typeface="Microsoft YaHei" charset="-122"/>
              </a:rPr>
              <a:t>POWERPOINT TEMPLET</a:t>
            </a:r>
            <a:endParaRPr lang="zh-CN" altLang="en-US" sz="1600" i="1" spc="300" dirty="0">
              <a:solidFill>
                <a:srgbClr val="68D7F5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6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67801D8-3DB3-144E-80DB-0D980DEAA279}"/>
              </a:ext>
            </a:extLst>
          </p:cNvPr>
          <p:cNvSpPr/>
          <p:nvPr/>
        </p:nvSpPr>
        <p:spPr>
          <a:xfrm>
            <a:off x="1692441" y="3429000"/>
            <a:ext cx="8807115" cy="581526"/>
          </a:xfrm>
          <a:prstGeom prst="rect">
            <a:avLst/>
          </a:prstGeom>
          <a:solidFill>
            <a:srgbClr val="0214B4"/>
          </a:solidFill>
          <a:ln>
            <a:noFill/>
          </a:ln>
          <a:effectLst>
            <a:outerShdw blurRad="736600" dir="5400000" sx="69000" sy="69000" algn="t" rotWithShape="0">
              <a:srgbClr val="0214B4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597D22C-6293-BC4C-80C6-8E3C1A37A0BB}"/>
              </a:ext>
            </a:extLst>
          </p:cNvPr>
          <p:cNvSpPr/>
          <p:nvPr/>
        </p:nvSpPr>
        <p:spPr>
          <a:xfrm>
            <a:off x="1770897" y="1489473"/>
            <a:ext cx="5117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CLEAN &amp; MORDEN</a:t>
            </a:r>
            <a:endParaRPr lang="en-US" altLang="zh-CN" sz="3600" spc="600">
              <a:solidFill>
                <a:schemeClr val="tx1">
                  <a:lumMod val="75000"/>
                  <a:lumOff val="25000"/>
                </a:schemeClr>
              </a:solidFill>
              <a:latin typeface="Futura Condensed Medium" charset="0"/>
              <a:ea typeface="Futura Condensed Medium" charset="0"/>
              <a:cs typeface="Futura Condensed Medium" charset="0"/>
            </a:endParaRPr>
          </a:p>
          <a:p>
            <a:r>
              <a:rPr lang="zh-CN" altLang="en-US" sz="3600" spc="60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charset="0"/>
                <a:ea typeface="Futura Condensed Medium" charset="0"/>
                <a:cs typeface="Futura Condensed Medium" charset="0"/>
              </a:rPr>
              <a:t>CATEGORY LIST</a:t>
            </a:r>
          </a:p>
        </p:txBody>
      </p:sp>
      <p:sp>
        <p:nvSpPr>
          <p:cNvPr id="5" name="文本框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41F1EF4-B92B-6343-984F-EAA01433D306}"/>
              </a:ext>
            </a:extLst>
          </p:cNvPr>
          <p:cNvSpPr txBox="1"/>
          <p:nvPr/>
        </p:nvSpPr>
        <p:spPr>
          <a:xfrm>
            <a:off x="6506827" y="1612585"/>
            <a:ext cx="3914276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6" name="文本框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89EA890-B8EB-4746-86E7-5628A9F0F67C}"/>
              </a:ext>
            </a:extLst>
          </p:cNvPr>
          <p:cNvSpPr txBox="1"/>
          <p:nvPr/>
        </p:nvSpPr>
        <p:spPr>
          <a:xfrm>
            <a:off x="529457" y="350694"/>
            <a:ext cx="161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spc="50" dirty="0">
                <a:solidFill>
                  <a:srgbClr val="0F0FAF"/>
                </a:solidFill>
                <a:latin typeface="Futura LT Condensed" panose="02000606050000020003" pitchFamily="2" charset="0"/>
                <a:ea typeface="Futura Medium" charset="0"/>
                <a:cs typeface="Futura Medium" charset="0"/>
              </a:rPr>
              <a:t>2022</a:t>
            </a:r>
            <a:endParaRPr kumimoji="1" lang="zh-CN" altLang="en-US" sz="500" i="1" spc="50" dirty="0">
              <a:solidFill>
                <a:srgbClr val="0F0FAF"/>
              </a:solidFill>
              <a:latin typeface="Futura LT Condensed" panose="02000606050000020003" pitchFamily="2" charset="0"/>
              <a:ea typeface="Futura Medium" charset="0"/>
              <a:cs typeface="Futura Medium" charset="0"/>
            </a:endParaRPr>
          </a:p>
        </p:txBody>
      </p:sp>
      <p:sp>
        <p:nvSpPr>
          <p:cNvPr id="7" name="矩形 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EC8B1090-A67E-264E-B344-EB314E125CB5}"/>
              </a:ext>
            </a:extLst>
          </p:cNvPr>
          <p:cNvSpPr/>
          <p:nvPr/>
        </p:nvSpPr>
        <p:spPr>
          <a:xfrm>
            <a:off x="6095998" y="354704"/>
            <a:ext cx="728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Lorem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矩形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35CF97F6-2548-2146-9535-758444A5DC88}"/>
              </a:ext>
            </a:extLst>
          </p:cNvPr>
          <p:cNvSpPr/>
          <p:nvPr/>
        </p:nvSpPr>
        <p:spPr>
          <a:xfrm>
            <a:off x="7824067" y="354704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ipsum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矩形 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2B43AAF-0840-E948-83B8-7D29303B99F8}"/>
              </a:ext>
            </a:extLst>
          </p:cNvPr>
          <p:cNvSpPr/>
          <p:nvPr/>
        </p:nvSpPr>
        <p:spPr>
          <a:xfrm>
            <a:off x="9407796" y="354704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dolor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矩形 9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5C53A0D-6503-0C41-AF6B-0B0F0E6FEABC}"/>
              </a:ext>
            </a:extLst>
          </p:cNvPr>
          <p:cNvSpPr/>
          <p:nvPr/>
        </p:nvSpPr>
        <p:spPr>
          <a:xfrm>
            <a:off x="10869504" y="354704"/>
            <a:ext cx="615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7B6FB8B-9512-43CF-8E9B-BDC326A66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04" b="14605"/>
          <a:stretch/>
        </p:blipFill>
        <p:spPr>
          <a:xfrm>
            <a:off x="1692441" y="4010526"/>
            <a:ext cx="8807114" cy="28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3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FFC2E7A0-FD2D-CA4E-8C78-FA333743F586}"/>
              </a:ext>
            </a:extLst>
          </p:cNvPr>
          <p:cNvSpPr/>
          <p:nvPr/>
        </p:nvSpPr>
        <p:spPr>
          <a:xfrm>
            <a:off x="5813822" y="-1"/>
            <a:ext cx="6378178" cy="5374105"/>
          </a:xfrm>
          <a:custGeom>
            <a:avLst/>
            <a:gdLst>
              <a:gd name="connsiteX0" fmla="*/ 201883 w 4310255"/>
              <a:gd name="connsiteY0" fmla="*/ 0 h 3631721"/>
              <a:gd name="connsiteX1" fmla="*/ 4310255 w 4310255"/>
              <a:gd name="connsiteY1" fmla="*/ 0 h 3631721"/>
              <a:gd name="connsiteX2" fmla="*/ 4310255 w 4310255"/>
              <a:gd name="connsiteY2" fmla="*/ 3014966 h 3631721"/>
              <a:gd name="connsiteX3" fmla="*/ 4290539 w 4310255"/>
              <a:gd name="connsiteY3" fmla="*/ 3032886 h 3631721"/>
              <a:gd name="connsiteX4" fmla="*/ 2622430 w 4310255"/>
              <a:gd name="connsiteY4" fmla="*/ 3631721 h 3631721"/>
              <a:gd name="connsiteX5" fmla="*/ 0 w 4310255"/>
              <a:gd name="connsiteY5" fmla="*/ 1009291 h 3631721"/>
              <a:gd name="connsiteX6" fmla="*/ 117900 w 4310255"/>
              <a:gd name="connsiteY6" fmla="*/ 229461 h 363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0255" h="3631721">
                <a:moveTo>
                  <a:pt x="201883" y="0"/>
                </a:moveTo>
                <a:lnTo>
                  <a:pt x="4310255" y="0"/>
                </a:lnTo>
                <a:lnTo>
                  <a:pt x="4310255" y="3014966"/>
                </a:lnTo>
                <a:lnTo>
                  <a:pt x="4290539" y="3032886"/>
                </a:lnTo>
                <a:cubicBezTo>
                  <a:pt x="3837228" y="3406991"/>
                  <a:pt x="3256074" y="3631721"/>
                  <a:pt x="2622430" y="3631721"/>
                </a:cubicBezTo>
                <a:cubicBezTo>
                  <a:pt x="1174102" y="3631721"/>
                  <a:pt x="0" y="2457619"/>
                  <a:pt x="0" y="1009291"/>
                </a:cubicBezTo>
                <a:cubicBezTo>
                  <a:pt x="0" y="737730"/>
                  <a:pt x="41277" y="475809"/>
                  <a:pt x="117900" y="229461"/>
                </a:cubicBezTo>
                <a:close/>
              </a:path>
            </a:pathLst>
          </a:custGeom>
          <a:blipFill>
            <a:blip r:embed="rId2"/>
            <a:srcRect/>
            <a:stretch>
              <a:fillRect t="-6763" b="-18955"/>
            </a:stretch>
          </a:blipFill>
          <a:ln>
            <a:noFill/>
          </a:ln>
          <a:effectLst>
            <a:outerShdw blurRad="584200" dist="1041400" dir="8100000" sx="80000" sy="80000" algn="tr" rotWithShape="0">
              <a:srgbClr val="0214B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椭圆 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5EA52A2-D083-D548-ACD8-BA355B4C2D5C}"/>
              </a:ext>
            </a:extLst>
          </p:cNvPr>
          <p:cNvSpPr/>
          <p:nvPr/>
        </p:nvSpPr>
        <p:spPr>
          <a:xfrm>
            <a:off x="-1012357" y="5581799"/>
            <a:ext cx="2552399" cy="2552401"/>
          </a:xfrm>
          <a:prstGeom prst="ellipse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705DD7F-C68E-F240-969D-E8A0C96F6BE8}"/>
              </a:ext>
            </a:extLst>
          </p:cNvPr>
          <p:cNvSpPr/>
          <p:nvPr/>
        </p:nvSpPr>
        <p:spPr>
          <a:xfrm>
            <a:off x="5541106" y="465221"/>
            <a:ext cx="545431" cy="545431"/>
          </a:xfrm>
          <a:prstGeom prst="ellipse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ABC0B9E-3688-424F-9804-CB3327898091}"/>
              </a:ext>
            </a:extLst>
          </p:cNvPr>
          <p:cNvSpPr/>
          <p:nvPr/>
        </p:nvSpPr>
        <p:spPr>
          <a:xfrm>
            <a:off x="10748211" y="5565756"/>
            <a:ext cx="802104" cy="802104"/>
          </a:xfrm>
          <a:prstGeom prst="ellipse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B8277C1D-3322-A547-925F-1934B7BE3D8A}"/>
              </a:ext>
            </a:extLst>
          </p:cNvPr>
          <p:cNvSpPr txBox="1"/>
          <p:nvPr/>
        </p:nvSpPr>
        <p:spPr>
          <a:xfrm>
            <a:off x="1026859" y="1793188"/>
            <a:ext cx="44500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>
                <a:solidFill>
                  <a:srgbClr val="222226"/>
                </a:solidFill>
                <a:latin typeface="Open Sans" charset="0"/>
                <a:ea typeface="Open Sans" charset="0"/>
                <a:cs typeface="Open Sans" charset="0"/>
              </a:rPr>
              <a:t>CORPORATE</a:t>
            </a:r>
          </a:p>
          <a:p>
            <a:endParaRPr kumimoji="1" lang="zh-CN" altLang="en-US" sz="900" b="1" spc="300">
              <a:solidFill>
                <a:srgbClr val="222226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文本框 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B8DE371B-6236-6448-B0C0-FA8285E8ABFC}"/>
              </a:ext>
            </a:extLst>
          </p:cNvPr>
          <p:cNvSpPr txBox="1"/>
          <p:nvPr/>
        </p:nvSpPr>
        <p:spPr>
          <a:xfrm>
            <a:off x="1115441" y="2546123"/>
            <a:ext cx="2780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900">
                <a:solidFill>
                  <a:srgbClr val="68D7F5"/>
                </a:solidFill>
                <a:latin typeface="Open Sans" charset="0"/>
                <a:ea typeface="Open Sans" charset="0"/>
                <a:cs typeface="Open Sans" charset="0"/>
              </a:rPr>
              <a:t>INTERIOR</a:t>
            </a:r>
            <a:endParaRPr kumimoji="1" lang="zh-CN" altLang="en-US" sz="400" spc="900">
              <a:solidFill>
                <a:srgbClr val="68D7F5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文本框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B9BA4E0E-2E26-B849-92C7-688F44292827}"/>
              </a:ext>
            </a:extLst>
          </p:cNvPr>
          <p:cNvSpPr txBox="1"/>
          <p:nvPr/>
        </p:nvSpPr>
        <p:spPr>
          <a:xfrm>
            <a:off x="1115441" y="4235116"/>
            <a:ext cx="4021862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</p:spTree>
    <p:extLst>
      <p:ext uri="{BB962C8B-B14F-4D97-AF65-F5344CB8AC3E}">
        <p14:creationId xmlns:p14="http://schemas.microsoft.com/office/powerpoint/2010/main" val="154979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E825294A-6FAE-3A4E-B175-E7E3CB6BB3F3}"/>
              </a:ext>
            </a:extLst>
          </p:cNvPr>
          <p:cNvSpPr/>
          <p:nvPr/>
        </p:nvSpPr>
        <p:spPr>
          <a:xfrm>
            <a:off x="10370127" y="775855"/>
            <a:ext cx="1821873" cy="5306290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40BB07EA-96DB-9240-AFD2-B822CFAB48C2}"/>
              </a:ext>
            </a:extLst>
          </p:cNvPr>
          <p:cNvSpPr/>
          <p:nvPr/>
        </p:nvSpPr>
        <p:spPr>
          <a:xfrm>
            <a:off x="0" y="775855"/>
            <a:ext cx="1821873" cy="5306290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B025CF19-539B-8549-9B95-7BBC33DC8018}"/>
              </a:ext>
            </a:extLst>
          </p:cNvPr>
          <p:cNvSpPr/>
          <p:nvPr/>
        </p:nvSpPr>
        <p:spPr>
          <a:xfrm>
            <a:off x="2057400" y="775855"/>
            <a:ext cx="2535381" cy="5306290"/>
          </a:xfrm>
          <a:prstGeom prst="rect">
            <a:avLst/>
          </a:prstGeom>
          <a:blipFill>
            <a:blip r:embed="rId2"/>
            <a:srcRect/>
            <a:stretch>
              <a:fillRect t="-1171" b="-11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FC31A15-18CB-4C40-BBC3-F32155409B1D}"/>
              </a:ext>
            </a:extLst>
          </p:cNvPr>
          <p:cNvSpPr/>
          <p:nvPr/>
        </p:nvSpPr>
        <p:spPr>
          <a:xfrm>
            <a:off x="4828309" y="775855"/>
            <a:ext cx="2535381" cy="5306290"/>
          </a:xfrm>
          <a:prstGeom prst="rect">
            <a:avLst/>
          </a:prstGeom>
          <a:blipFill>
            <a:blip r:embed="rId3"/>
            <a:srcRect/>
            <a:stretch>
              <a:fillRect l="-6857" r="-68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21601C46-606B-314E-A980-366911DEAEEC}"/>
              </a:ext>
            </a:extLst>
          </p:cNvPr>
          <p:cNvSpPr/>
          <p:nvPr/>
        </p:nvSpPr>
        <p:spPr>
          <a:xfrm>
            <a:off x="7599219" y="775855"/>
            <a:ext cx="2535381" cy="5306290"/>
          </a:xfrm>
          <a:prstGeom prst="rect">
            <a:avLst/>
          </a:prstGeom>
          <a:blipFill>
            <a:blip r:embed="rId4"/>
            <a:srcRect/>
            <a:stretch>
              <a:fillRect l="-2862" r="-28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DE1216E-8D46-B344-AFAF-AE37F506B4AB}"/>
              </a:ext>
            </a:extLst>
          </p:cNvPr>
          <p:cNvSpPr txBox="1"/>
          <p:nvPr/>
        </p:nvSpPr>
        <p:spPr>
          <a:xfrm rot="16200000">
            <a:off x="-1226132" y="3167390"/>
            <a:ext cx="427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OLDIES VINTAGE  </a:t>
            </a:r>
            <a:r>
              <a:rPr lang="zh-CN" altLang="en-US" sz="2800" b="1" spc="3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</a:p>
        </p:txBody>
      </p:sp>
      <p:sp>
        <p:nvSpPr>
          <p:cNvPr id="8" name="文本框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6EBEA195-BE70-7D4C-9FA4-416929133294}"/>
              </a:ext>
            </a:extLst>
          </p:cNvPr>
          <p:cNvSpPr txBox="1"/>
          <p:nvPr/>
        </p:nvSpPr>
        <p:spPr>
          <a:xfrm rot="16200000">
            <a:off x="9323925" y="3119908"/>
            <a:ext cx="3914276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</p:spTree>
    <p:extLst>
      <p:ext uri="{BB962C8B-B14F-4D97-AF65-F5344CB8AC3E}">
        <p14:creationId xmlns:p14="http://schemas.microsoft.com/office/powerpoint/2010/main" val="155791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FB22134-A190-D545-997E-5D640F7432B4}"/>
              </a:ext>
            </a:extLst>
          </p:cNvPr>
          <p:cNvSpPr/>
          <p:nvPr/>
        </p:nvSpPr>
        <p:spPr>
          <a:xfrm>
            <a:off x="1617897" y="2035396"/>
            <a:ext cx="2658297" cy="2658299"/>
          </a:xfrm>
          <a:prstGeom prst="ellipse">
            <a:avLst/>
          </a:prstGeom>
          <a:blipFill>
            <a:blip r:embed="rId3"/>
            <a:srcRect/>
            <a:stretch>
              <a:fillRect t="-610" b="-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B736BB9E-CAA9-BC43-9C90-03586F01111F}"/>
              </a:ext>
            </a:extLst>
          </p:cNvPr>
          <p:cNvSpPr/>
          <p:nvPr/>
        </p:nvSpPr>
        <p:spPr>
          <a:xfrm>
            <a:off x="9348537" y="1"/>
            <a:ext cx="2843463" cy="6858000"/>
          </a:xfrm>
          <a:prstGeom prst="rect">
            <a:avLst/>
          </a:prstGeom>
          <a:solidFill>
            <a:srgbClr val="1A1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4C7AD7C-9405-0E4C-BA7A-9742034918C0}"/>
              </a:ext>
            </a:extLst>
          </p:cNvPr>
          <p:cNvSpPr txBox="1"/>
          <p:nvPr/>
        </p:nvSpPr>
        <p:spPr>
          <a:xfrm rot="16200000">
            <a:off x="8360259" y="2604526"/>
            <a:ext cx="5079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pc="3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OLDIES</a:t>
            </a:r>
            <a:r>
              <a:rPr lang="zh-CN" altLang="en-US" sz="3200" b="1" spc="3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zh-CN" sz="3200" b="1" spc="3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VINTAGE </a:t>
            </a:r>
          </a:p>
          <a:p>
            <a:r>
              <a:rPr lang="en-US" altLang="zh-CN" sz="3200" b="1" spc="30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3200" b="1" spc="300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" name="矩形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32B3BF86-3AAF-C24F-A88F-CBCA0FCA5084}"/>
              </a:ext>
            </a:extLst>
          </p:cNvPr>
          <p:cNvSpPr/>
          <p:nvPr/>
        </p:nvSpPr>
        <p:spPr>
          <a:xfrm>
            <a:off x="753172" y="3036277"/>
            <a:ext cx="1251538" cy="785446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合 1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F5BF7707-94EF-CA45-A6E1-BF328ADC4969}"/>
              </a:ext>
            </a:extLst>
          </p:cNvPr>
          <p:cNvGrpSpPr/>
          <p:nvPr/>
        </p:nvGrpSpPr>
        <p:grpSpPr>
          <a:xfrm flipH="1" flipV="1">
            <a:off x="1139985" y="3213230"/>
            <a:ext cx="477912" cy="431540"/>
            <a:chOff x="5934075" y="857250"/>
            <a:chExt cx="801688" cy="723900"/>
          </a:xfrm>
          <a:solidFill>
            <a:srgbClr val="F3BA00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D37DF5E-EFFD-5248-B313-8BAD86E04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6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6" y="197"/>
                    <a:pt x="106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A5041FF-884D-2B44-A14D-7F3049D6E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0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7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7" y="197"/>
                    <a:pt x="107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B3CE1146-088E-744B-A931-31EF99299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6BA6972E-2C97-AC44-969B-598A213C0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EB3B46C3-5FD5-264C-AB77-8406DECFB771}"/>
              </a:ext>
            </a:extLst>
          </p:cNvPr>
          <p:cNvSpPr txBox="1"/>
          <p:nvPr/>
        </p:nvSpPr>
        <p:spPr>
          <a:xfrm>
            <a:off x="5193695" y="1242458"/>
            <a:ext cx="3401670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12" name="矩形 1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882C491-1735-B647-9823-6784E273AC43}"/>
              </a:ext>
            </a:extLst>
          </p:cNvPr>
          <p:cNvSpPr/>
          <p:nvPr/>
        </p:nvSpPr>
        <p:spPr>
          <a:xfrm>
            <a:off x="5193695" y="849408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pc="300" dirty="0">
                <a:solidFill>
                  <a:srgbClr val="0F0FAF"/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2000" b="1" spc="300" dirty="0">
              <a:solidFill>
                <a:srgbClr val="0F0FAF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3" name="文本框 1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CD54C55A-EEA6-714D-87C9-F54D0E9FF467}"/>
              </a:ext>
            </a:extLst>
          </p:cNvPr>
          <p:cNvSpPr txBox="1"/>
          <p:nvPr/>
        </p:nvSpPr>
        <p:spPr>
          <a:xfrm>
            <a:off x="5193695" y="3210877"/>
            <a:ext cx="3401670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14" name="矩形 1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FF6C937-9907-6343-8783-19B0F3DDB511}"/>
              </a:ext>
            </a:extLst>
          </p:cNvPr>
          <p:cNvSpPr/>
          <p:nvPr/>
        </p:nvSpPr>
        <p:spPr>
          <a:xfrm>
            <a:off x="5193695" y="2817827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pc="300" dirty="0">
                <a:solidFill>
                  <a:srgbClr val="0F0FAF"/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2000" b="1" spc="300" dirty="0">
              <a:solidFill>
                <a:srgbClr val="0F0FAF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" name="文本框 1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1009590-E5E8-954E-A680-6E6F9C21A82E}"/>
              </a:ext>
            </a:extLst>
          </p:cNvPr>
          <p:cNvSpPr txBox="1"/>
          <p:nvPr/>
        </p:nvSpPr>
        <p:spPr>
          <a:xfrm>
            <a:off x="5193695" y="5179296"/>
            <a:ext cx="3401670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16" name="矩形 1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7CB6C394-1F81-CE4C-B3C3-BC622D005F9A}"/>
              </a:ext>
            </a:extLst>
          </p:cNvPr>
          <p:cNvSpPr/>
          <p:nvPr/>
        </p:nvSpPr>
        <p:spPr>
          <a:xfrm>
            <a:off x="5193695" y="4786246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pc="300">
                <a:solidFill>
                  <a:srgbClr val="0F0FAF"/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2000" b="1" spc="300">
              <a:solidFill>
                <a:srgbClr val="0F0FAF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6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6403EF2-CDB9-B648-88B2-EE16B171AFA5}"/>
              </a:ext>
            </a:extLst>
          </p:cNvPr>
          <p:cNvSpPr/>
          <p:nvPr/>
        </p:nvSpPr>
        <p:spPr>
          <a:xfrm>
            <a:off x="7394724" y="956854"/>
            <a:ext cx="3892732" cy="2233748"/>
          </a:xfrm>
          <a:prstGeom prst="rect">
            <a:avLst/>
          </a:prstGeom>
          <a:solidFill>
            <a:srgbClr val="1A1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6F4FCEC8-C45F-2142-AE2E-80F366966377}"/>
              </a:ext>
            </a:extLst>
          </p:cNvPr>
          <p:cNvSpPr/>
          <p:nvPr/>
        </p:nvSpPr>
        <p:spPr>
          <a:xfrm>
            <a:off x="7394724" y="3667397"/>
            <a:ext cx="3892732" cy="2233748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51EEE11-0369-D942-8A54-2D8122271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95" y="1721560"/>
            <a:ext cx="704336" cy="704336"/>
          </a:xfrm>
          <a:prstGeom prst="rect">
            <a:avLst/>
          </a:prstGeom>
        </p:spPr>
      </p:pic>
      <p:sp>
        <p:nvSpPr>
          <p:cNvPr id="6" name="Freeform 14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6D57242-D27D-9C48-8563-954735413891}"/>
              </a:ext>
            </a:extLst>
          </p:cNvPr>
          <p:cNvSpPr>
            <a:spLocks noEditPoints="1"/>
          </p:cNvSpPr>
          <p:nvPr/>
        </p:nvSpPr>
        <p:spPr bwMode="auto">
          <a:xfrm>
            <a:off x="7879395" y="4432103"/>
            <a:ext cx="704336" cy="704336"/>
          </a:xfrm>
          <a:custGeom>
            <a:avLst/>
            <a:gdLst>
              <a:gd name="T0" fmla="*/ 13 w 382"/>
              <a:gd name="T1" fmla="*/ 179 h 382"/>
              <a:gd name="T2" fmla="*/ 13 w 382"/>
              <a:gd name="T3" fmla="*/ 204 h 382"/>
              <a:gd name="T4" fmla="*/ 60 w 382"/>
              <a:gd name="T5" fmla="*/ 191 h 382"/>
              <a:gd name="T6" fmla="*/ 91 w 382"/>
              <a:gd name="T7" fmla="*/ 91 h 382"/>
              <a:gd name="T8" fmla="*/ 68 w 382"/>
              <a:gd name="T9" fmla="*/ 48 h 382"/>
              <a:gd name="T10" fmla="*/ 50 w 382"/>
              <a:gd name="T11" fmla="*/ 66 h 382"/>
              <a:gd name="T12" fmla="*/ 91 w 382"/>
              <a:gd name="T13" fmla="*/ 91 h 382"/>
              <a:gd name="T14" fmla="*/ 180 w 382"/>
              <a:gd name="T15" fmla="*/ 358 h 382"/>
              <a:gd name="T16" fmla="*/ 180 w 382"/>
              <a:gd name="T17" fmla="*/ 382 h 382"/>
              <a:gd name="T18" fmla="*/ 215 w 382"/>
              <a:gd name="T19" fmla="*/ 370 h 382"/>
              <a:gd name="T20" fmla="*/ 369 w 382"/>
              <a:gd name="T21" fmla="*/ 179 h 382"/>
              <a:gd name="T22" fmla="*/ 322 w 382"/>
              <a:gd name="T23" fmla="*/ 192 h 382"/>
              <a:gd name="T24" fmla="*/ 369 w 382"/>
              <a:gd name="T25" fmla="*/ 205 h 382"/>
              <a:gd name="T26" fmla="*/ 369 w 382"/>
              <a:gd name="T27" fmla="*/ 179 h 382"/>
              <a:gd name="T28" fmla="*/ 74 w 382"/>
              <a:gd name="T29" fmla="*/ 193 h 382"/>
              <a:gd name="T30" fmla="*/ 142 w 382"/>
              <a:gd name="T31" fmla="*/ 330 h 382"/>
              <a:gd name="T32" fmla="*/ 155 w 382"/>
              <a:gd name="T33" fmla="*/ 342 h 382"/>
              <a:gd name="T34" fmla="*/ 226 w 382"/>
              <a:gd name="T35" fmla="*/ 342 h 382"/>
              <a:gd name="T36" fmla="*/ 240 w 382"/>
              <a:gd name="T37" fmla="*/ 330 h 382"/>
              <a:gd name="T38" fmla="*/ 308 w 382"/>
              <a:gd name="T39" fmla="*/ 193 h 382"/>
              <a:gd name="T40" fmla="*/ 214 w 382"/>
              <a:gd name="T41" fmla="*/ 277 h 382"/>
              <a:gd name="T42" fmla="*/ 214 w 382"/>
              <a:gd name="T43" fmla="*/ 310 h 382"/>
              <a:gd name="T44" fmla="*/ 168 w 382"/>
              <a:gd name="T45" fmla="*/ 318 h 382"/>
              <a:gd name="T46" fmla="*/ 167 w 382"/>
              <a:gd name="T47" fmla="*/ 307 h 382"/>
              <a:gd name="T48" fmla="*/ 103 w 382"/>
              <a:gd name="T49" fmla="*/ 193 h 382"/>
              <a:gd name="T50" fmla="*/ 279 w 382"/>
              <a:gd name="T51" fmla="*/ 193 h 382"/>
              <a:gd name="T52" fmla="*/ 334 w 382"/>
              <a:gd name="T53" fmla="*/ 48 h 382"/>
              <a:gd name="T54" fmla="*/ 292 w 382"/>
              <a:gd name="T55" fmla="*/ 72 h 382"/>
              <a:gd name="T56" fmla="*/ 310 w 382"/>
              <a:gd name="T57" fmla="*/ 90 h 382"/>
              <a:gd name="T58" fmla="*/ 334 w 382"/>
              <a:gd name="T59" fmla="*/ 48 h 382"/>
              <a:gd name="T60" fmla="*/ 204 w 382"/>
              <a:gd name="T61" fmla="*/ 47 h 382"/>
              <a:gd name="T62" fmla="*/ 191 w 382"/>
              <a:gd name="T63" fmla="*/ 0 h 382"/>
              <a:gd name="T64" fmla="*/ 178 w 382"/>
              <a:gd name="T65" fmla="*/ 4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2" h="382">
                <a:moveTo>
                  <a:pt x="47" y="179"/>
                </a:moveTo>
                <a:cubicBezTo>
                  <a:pt x="13" y="179"/>
                  <a:pt x="13" y="179"/>
                  <a:pt x="13" y="179"/>
                </a:cubicBezTo>
                <a:cubicBezTo>
                  <a:pt x="6" y="179"/>
                  <a:pt x="0" y="184"/>
                  <a:pt x="0" y="191"/>
                </a:cubicBezTo>
                <a:cubicBezTo>
                  <a:pt x="0" y="199"/>
                  <a:pt x="6" y="204"/>
                  <a:pt x="13" y="204"/>
                </a:cubicBezTo>
                <a:cubicBezTo>
                  <a:pt x="47" y="204"/>
                  <a:pt x="47" y="204"/>
                  <a:pt x="47" y="204"/>
                </a:cubicBezTo>
                <a:cubicBezTo>
                  <a:pt x="54" y="204"/>
                  <a:pt x="60" y="199"/>
                  <a:pt x="60" y="191"/>
                </a:cubicBezTo>
                <a:cubicBezTo>
                  <a:pt x="60" y="184"/>
                  <a:pt x="54" y="179"/>
                  <a:pt x="47" y="179"/>
                </a:cubicBezTo>
                <a:close/>
                <a:moveTo>
                  <a:pt x="91" y="91"/>
                </a:moveTo>
                <a:cubicBezTo>
                  <a:pt x="96" y="86"/>
                  <a:pt x="96" y="78"/>
                  <a:pt x="92" y="73"/>
                </a:cubicBezTo>
                <a:cubicBezTo>
                  <a:pt x="68" y="48"/>
                  <a:pt x="68" y="48"/>
                  <a:pt x="68" y="48"/>
                </a:cubicBezTo>
                <a:cubicBezTo>
                  <a:pt x="63" y="43"/>
                  <a:pt x="55" y="43"/>
                  <a:pt x="50" y="48"/>
                </a:cubicBezTo>
                <a:cubicBezTo>
                  <a:pt x="45" y="53"/>
                  <a:pt x="45" y="61"/>
                  <a:pt x="50" y="66"/>
                </a:cubicBezTo>
                <a:cubicBezTo>
                  <a:pt x="73" y="91"/>
                  <a:pt x="73" y="91"/>
                  <a:pt x="73" y="91"/>
                </a:cubicBezTo>
                <a:cubicBezTo>
                  <a:pt x="78" y="96"/>
                  <a:pt x="86" y="96"/>
                  <a:pt x="91" y="91"/>
                </a:cubicBezTo>
                <a:close/>
                <a:moveTo>
                  <a:pt x="203" y="358"/>
                </a:moveTo>
                <a:cubicBezTo>
                  <a:pt x="180" y="358"/>
                  <a:pt x="180" y="358"/>
                  <a:pt x="180" y="358"/>
                </a:cubicBezTo>
                <a:cubicBezTo>
                  <a:pt x="173" y="358"/>
                  <a:pt x="167" y="363"/>
                  <a:pt x="167" y="370"/>
                </a:cubicBezTo>
                <a:cubicBezTo>
                  <a:pt x="167" y="377"/>
                  <a:pt x="173" y="382"/>
                  <a:pt x="180" y="382"/>
                </a:cubicBezTo>
                <a:cubicBezTo>
                  <a:pt x="203" y="382"/>
                  <a:pt x="203" y="382"/>
                  <a:pt x="203" y="382"/>
                </a:cubicBezTo>
                <a:cubicBezTo>
                  <a:pt x="210" y="382"/>
                  <a:pt x="215" y="377"/>
                  <a:pt x="215" y="370"/>
                </a:cubicBezTo>
                <a:cubicBezTo>
                  <a:pt x="215" y="363"/>
                  <a:pt x="210" y="358"/>
                  <a:pt x="203" y="358"/>
                </a:cubicBezTo>
                <a:close/>
                <a:moveTo>
                  <a:pt x="369" y="179"/>
                </a:moveTo>
                <a:cubicBezTo>
                  <a:pt x="335" y="179"/>
                  <a:pt x="335" y="179"/>
                  <a:pt x="335" y="179"/>
                </a:cubicBezTo>
                <a:cubicBezTo>
                  <a:pt x="328" y="179"/>
                  <a:pt x="322" y="185"/>
                  <a:pt x="322" y="192"/>
                </a:cubicBezTo>
                <a:cubicBezTo>
                  <a:pt x="322" y="199"/>
                  <a:pt x="328" y="205"/>
                  <a:pt x="335" y="205"/>
                </a:cubicBezTo>
                <a:cubicBezTo>
                  <a:pt x="369" y="205"/>
                  <a:pt x="369" y="205"/>
                  <a:pt x="369" y="205"/>
                </a:cubicBezTo>
                <a:cubicBezTo>
                  <a:pt x="376" y="205"/>
                  <a:pt x="382" y="199"/>
                  <a:pt x="382" y="192"/>
                </a:cubicBezTo>
                <a:cubicBezTo>
                  <a:pt x="382" y="185"/>
                  <a:pt x="376" y="179"/>
                  <a:pt x="369" y="179"/>
                </a:cubicBezTo>
                <a:close/>
                <a:moveTo>
                  <a:pt x="191" y="72"/>
                </a:moveTo>
                <a:cubicBezTo>
                  <a:pt x="127" y="72"/>
                  <a:pt x="74" y="128"/>
                  <a:pt x="74" y="193"/>
                </a:cubicBezTo>
                <a:cubicBezTo>
                  <a:pt x="74" y="239"/>
                  <a:pt x="102" y="280"/>
                  <a:pt x="142" y="298"/>
                </a:cubicBezTo>
                <a:cubicBezTo>
                  <a:pt x="142" y="330"/>
                  <a:pt x="142" y="330"/>
                  <a:pt x="142" y="330"/>
                </a:cubicBezTo>
                <a:cubicBezTo>
                  <a:pt x="142" y="336"/>
                  <a:pt x="148" y="342"/>
                  <a:pt x="155" y="342"/>
                </a:cubicBezTo>
                <a:cubicBezTo>
                  <a:pt x="155" y="342"/>
                  <a:pt x="155" y="342"/>
                  <a:pt x="155" y="342"/>
                </a:cubicBezTo>
                <a:cubicBezTo>
                  <a:pt x="156" y="342"/>
                  <a:pt x="156" y="342"/>
                  <a:pt x="156" y="342"/>
                </a:cubicBezTo>
                <a:cubicBezTo>
                  <a:pt x="226" y="342"/>
                  <a:pt x="226" y="342"/>
                  <a:pt x="226" y="342"/>
                </a:cubicBezTo>
                <a:cubicBezTo>
                  <a:pt x="228" y="342"/>
                  <a:pt x="230" y="341"/>
                  <a:pt x="232" y="340"/>
                </a:cubicBezTo>
                <a:cubicBezTo>
                  <a:pt x="237" y="339"/>
                  <a:pt x="240" y="335"/>
                  <a:pt x="240" y="330"/>
                </a:cubicBezTo>
                <a:cubicBezTo>
                  <a:pt x="240" y="299"/>
                  <a:pt x="240" y="299"/>
                  <a:pt x="240" y="299"/>
                </a:cubicBezTo>
                <a:cubicBezTo>
                  <a:pt x="280" y="280"/>
                  <a:pt x="308" y="240"/>
                  <a:pt x="308" y="193"/>
                </a:cubicBezTo>
                <a:cubicBezTo>
                  <a:pt x="308" y="128"/>
                  <a:pt x="256" y="72"/>
                  <a:pt x="191" y="72"/>
                </a:cubicBezTo>
                <a:close/>
                <a:moveTo>
                  <a:pt x="214" y="277"/>
                </a:moveTo>
                <a:cubicBezTo>
                  <a:pt x="214" y="307"/>
                  <a:pt x="214" y="307"/>
                  <a:pt x="214" y="307"/>
                </a:cubicBezTo>
                <a:cubicBezTo>
                  <a:pt x="214" y="308"/>
                  <a:pt x="214" y="310"/>
                  <a:pt x="214" y="310"/>
                </a:cubicBezTo>
                <a:cubicBezTo>
                  <a:pt x="214" y="318"/>
                  <a:pt x="214" y="318"/>
                  <a:pt x="214" y="318"/>
                </a:cubicBezTo>
                <a:cubicBezTo>
                  <a:pt x="168" y="318"/>
                  <a:pt x="168" y="318"/>
                  <a:pt x="168" y="318"/>
                </a:cubicBezTo>
                <a:cubicBezTo>
                  <a:pt x="168" y="311"/>
                  <a:pt x="168" y="311"/>
                  <a:pt x="168" y="311"/>
                </a:cubicBezTo>
                <a:cubicBezTo>
                  <a:pt x="167" y="310"/>
                  <a:pt x="167" y="309"/>
                  <a:pt x="167" y="307"/>
                </a:cubicBezTo>
                <a:cubicBezTo>
                  <a:pt x="167" y="277"/>
                  <a:pt x="167" y="277"/>
                  <a:pt x="167" y="277"/>
                </a:cubicBezTo>
                <a:cubicBezTo>
                  <a:pt x="130" y="267"/>
                  <a:pt x="103" y="233"/>
                  <a:pt x="103" y="193"/>
                </a:cubicBezTo>
                <a:cubicBezTo>
                  <a:pt x="103" y="144"/>
                  <a:pt x="142" y="101"/>
                  <a:pt x="191" y="101"/>
                </a:cubicBezTo>
                <a:cubicBezTo>
                  <a:pt x="240" y="101"/>
                  <a:pt x="279" y="144"/>
                  <a:pt x="279" y="193"/>
                </a:cubicBezTo>
                <a:cubicBezTo>
                  <a:pt x="279" y="233"/>
                  <a:pt x="252" y="267"/>
                  <a:pt x="214" y="277"/>
                </a:cubicBezTo>
                <a:close/>
                <a:moveTo>
                  <a:pt x="334" y="48"/>
                </a:moveTo>
                <a:cubicBezTo>
                  <a:pt x="329" y="43"/>
                  <a:pt x="321" y="43"/>
                  <a:pt x="316" y="48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287" y="77"/>
                  <a:pt x="287" y="85"/>
                  <a:pt x="292" y="90"/>
                </a:cubicBezTo>
                <a:cubicBezTo>
                  <a:pt x="297" y="95"/>
                  <a:pt x="305" y="95"/>
                  <a:pt x="310" y="90"/>
                </a:cubicBezTo>
                <a:cubicBezTo>
                  <a:pt x="334" y="66"/>
                  <a:pt x="334" y="66"/>
                  <a:pt x="334" y="66"/>
                </a:cubicBezTo>
                <a:cubicBezTo>
                  <a:pt x="339" y="61"/>
                  <a:pt x="339" y="53"/>
                  <a:pt x="334" y="48"/>
                </a:cubicBezTo>
                <a:close/>
                <a:moveTo>
                  <a:pt x="191" y="60"/>
                </a:moveTo>
                <a:cubicBezTo>
                  <a:pt x="198" y="60"/>
                  <a:pt x="204" y="54"/>
                  <a:pt x="204" y="47"/>
                </a:cubicBezTo>
                <a:cubicBezTo>
                  <a:pt x="204" y="13"/>
                  <a:pt x="204" y="13"/>
                  <a:pt x="204" y="13"/>
                </a:cubicBezTo>
                <a:cubicBezTo>
                  <a:pt x="204" y="6"/>
                  <a:pt x="198" y="0"/>
                  <a:pt x="191" y="0"/>
                </a:cubicBezTo>
                <a:cubicBezTo>
                  <a:pt x="184" y="0"/>
                  <a:pt x="178" y="6"/>
                  <a:pt x="178" y="13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8" y="54"/>
                  <a:pt x="184" y="60"/>
                  <a:pt x="191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文本框 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380D400-073A-DC45-9AAD-4253E8B08842}"/>
              </a:ext>
            </a:extLst>
          </p:cNvPr>
          <p:cNvSpPr txBox="1"/>
          <p:nvPr/>
        </p:nvSpPr>
        <p:spPr>
          <a:xfrm>
            <a:off x="8950422" y="1721560"/>
            <a:ext cx="1970342" cy="102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This is a sample text. insert your desired text here</a:t>
            </a:r>
            <a:endParaRPr lang="en-US" altLang="zh-CN" sz="1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文本框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6434423E-A4F7-7147-B3E5-0D9A09192FEA}"/>
              </a:ext>
            </a:extLst>
          </p:cNvPr>
          <p:cNvSpPr txBox="1"/>
          <p:nvPr/>
        </p:nvSpPr>
        <p:spPr>
          <a:xfrm>
            <a:off x="8950422" y="4414939"/>
            <a:ext cx="1970342" cy="102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This is a sample text. insert your desired text here</a:t>
            </a:r>
            <a:endParaRPr lang="en-US" altLang="zh-CN" sz="1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82041C-A0F3-4D7B-B264-15310CCCB0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29990" y="960995"/>
            <a:ext cx="3952120" cy="49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9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61560CD2-EF46-F64F-B90A-8DEE9A3969CC}"/>
              </a:ext>
            </a:extLst>
          </p:cNvPr>
          <p:cNvSpPr/>
          <p:nvPr/>
        </p:nvSpPr>
        <p:spPr>
          <a:xfrm>
            <a:off x="2118451" y="1392891"/>
            <a:ext cx="4287472" cy="4287472"/>
          </a:xfrm>
          <a:prstGeom prst="ellipse">
            <a:avLst/>
          </a:prstGeom>
          <a:solidFill>
            <a:srgbClr val="0214B4"/>
          </a:solidFill>
          <a:ln>
            <a:noFill/>
          </a:ln>
          <a:effectLst>
            <a:outerShdw blurRad="1079500" dist="1498600" dir="3780000" sx="91000" sy="91000" algn="tl" rotWithShape="0">
              <a:srgbClr val="010953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2CE081F-21F8-A44F-AF9E-660BA47A5FDE}"/>
              </a:ext>
            </a:extLst>
          </p:cNvPr>
          <p:cNvSpPr/>
          <p:nvPr/>
        </p:nvSpPr>
        <p:spPr>
          <a:xfrm>
            <a:off x="638676" y="681519"/>
            <a:ext cx="4572000" cy="565686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952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7E5E8344-4A73-9941-932B-C771FD4B5B5B}"/>
              </a:ext>
            </a:extLst>
          </p:cNvPr>
          <p:cNvGrpSpPr/>
          <p:nvPr/>
        </p:nvGrpSpPr>
        <p:grpSpPr>
          <a:xfrm>
            <a:off x="4452809" y="1091242"/>
            <a:ext cx="429361" cy="388189"/>
            <a:chOff x="1069675" y="370936"/>
            <a:chExt cx="629729" cy="56934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E6C5D25-7D18-F046-B535-6CC95CABB485}"/>
                </a:ext>
              </a:extLst>
            </p:cNvPr>
            <p:cNvSpPr/>
            <p:nvPr/>
          </p:nvSpPr>
          <p:spPr>
            <a:xfrm>
              <a:off x="1069675" y="370936"/>
              <a:ext cx="629729" cy="8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99FC863-EE94-3C47-AF5E-541E36385394}"/>
                </a:ext>
              </a:extLst>
            </p:cNvPr>
            <p:cNvSpPr/>
            <p:nvPr/>
          </p:nvSpPr>
          <p:spPr>
            <a:xfrm>
              <a:off x="1069675" y="612476"/>
              <a:ext cx="629729" cy="8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B665BCB-B96E-2343-BE97-BDEFD747B3AE}"/>
                </a:ext>
              </a:extLst>
            </p:cNvPr>
            <p:cNvSpPr/>
            <p:nvPr/>
          </p:nvSpPr>
          <p:spPr>
            <a:xfrm>
              <a:off x="1069675" y="854016"/>
              <a:ext cx="629729" cy="8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A131DAE2-BAD9-8B4A-B0DD-D84B1709F606}"/>
              </a:ext>
            </a:extLst>
          </p:cNvPr>
          <p:cNvSpPr txBox="1"/>
          <p:nvPr/>
        </p:nvSpPr>
        <p:spPr>
          <a:xfrm>
            <a:off x="1086548" y="4353536"/>
            <a:ext cx="3148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KEEP </a:t>
            </a:r>
          </a:p>
          <a:p>
            <a:r>
              <a:rPr lang="en-US" altLang="zh-CN" sz="2800" b="1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</a:p>
          <a:p>
            <a:r>
              <a:rPr lang="en-US" altLang="zh-CN" sz="2800" b="1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BALANCE. </a:t>
            </a:r>
          </a:p>
        </p:txBody>
      </p:sp>
      <p:sp>
        <p:nvSpPr>
          <p:cNvPr id="9" name="矩形 8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A6A4F7B-3D89-CE4C-A67F-39E330B6AF4E}"/>
              </a:ext>
            </a:extLst>
          </p:cNvPr>
          <p:cNvSpPr/>
          <p:nvPr/>
        </p:nvSpPr>
        <p:spPr>
          <a:xfrm flipV="1">
            <a:off x="1164046" y="4110814"/>
            <a:ext cx="752278" cy="8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文本框 9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9DCB370-7948-E44B-BCA7-CF01A858A70A}"/>
              </a:ext>
            </a:extLst>
          </p:cNvPr>
          <p:cNvSpPr txBox="1"/>
          <p:nvPr/>
        </p:nvSpPr>
        <p:spPr>
          <a:xfrm>
            <a:off x="7746801" y="1420615"/>
            <a:ext cx="2568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OLDIES</a:t>
            </a:r>
          </a:p>
          <a:p>
            <a:r>
              <a:rPr lang="en-US" altLang="zh-CN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VINTAGE </a:t>
            </a:r>
          </a:p>
          <a:p>
            <a:r>
              <a:rPr lang="en-US" altLang="zh-CN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2800" b="1" spc="300" dirty="0">
              <a:solidFill>
                <a:schemeClr val="tx1">
                  <a:lumMod val="65000"/>
                  <a:lumOff val="3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" name="矩形 10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61EF64D7-11E6-9549-81C8-CDC8ED79C269}"/>
              </a:ext>
            </a:extLst>
          </p:cNvPr>
          <p:cNvSpPr/>
          <p:nvPr/>
        </p:nvSpPr>
        <p:spPr>
          <a:xfrm flipV="1">
            <a:off x="7849832" y="3075775"/>
            <a:ext cx="1645920" cy="45719"/>
          </a:xfrm>
          <a:prstGeom prst="rect">
            <a:avLst/>
          </a:prstGeom>
          <a:solidFill>
            <a:srgbClr val="0F0F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2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B48E7C2A-789D-B548-8A2B-847485B3135A}"/>
              </a:ext>
            </a:extLst>
          </p:cNvPr>
          <p:cNvGrpSpPr/>
          <p:nvPr/>
        </p:nvGrpSpPr>
        <p:grpSpPr>
          <a:xfrm flipH="1" flipV="1">
            <a:off x="7545034" y="4032193"/>
            <a:ext cx="721447" cy="651445"/>
            <a:chOff x="5934075" y="857250"/>
            <a:chExt cx="801688" cy="723900"/>
          </a:xfrm>
          <a:solidFill>
            <a:srgbClr val="0F0FAF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8147ED8-0121-7C4F-9696-7486BC28E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6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6" y="197"/>
                    <a:pt x="106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47BCAD5-9514-8E48-A8FD-622DC404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0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7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7" y="197"/>
                    <a:pt x="107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EA4904CC-DBD7-824C-9170-DE2C18A3D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74135B2D-6048-394C-BAA8-1A810EDE0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文本框 1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1DC49298-D6D0-5340-9392-461A5FD0483F}"/>
              </a:ext>
            </a:extLst>
          </p:cNvPr>
          <p:cNvSpPr txBox="1"/>
          <p:nvPr/>
        </p:nvSpPr>
        <p:spPr>
          <a:xfrm>
            <a:off x="7885698" y="4580612"/>
            <a:ext cx="3105352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</p:spTree>
    <p:extLst>
      <p:ext uri="{BB962C8B-B14F-4D97-AF65-F5344CB8AC3E}">
        <p14:creationId xmlns:p14="http://schemas.microsoft.com/office/powerpoint/2010/main" val="124517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E748345F-D9C5-F844-8706-C466509CD262}"/>
              </a:ext>
            </a:extLst>
          </p:cNvPr>
          <p:cNvSpPr/>
          <p:nvPr/>
        </p:nvSpPr>
        <p:spPr>
          <a:xfrm>
            <a:off x="6743700" y="778991"/>
            <a:ext cx="5448300" cy="357081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1973705-E5CD-8349-A12B-3D1E3BABB5C0}"/>
              </a:ext>
            </a:extLst>
          </p:cNvPr>
          <p:cNvSpPr/>
          <p:nvPr/>
        </p:nvSpPr>
        <p:spPr>
          <a:xfrm>
            <a:off x="1759528" y="2701636"/>
            <a:ext cx="2364797" cy="357081"/>
          </a:xfrm>
          <a:prstGeom prst="rect">
            <a:avLst/>
          </a:prstGeom>
          <a:solidFill>
            <a:srgbClr val="0F0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84C888F-B8E8-FF46-8D5A-45657E3268B0}"/>
              </a:ext>
            </a:extLst>
          </p:cNvPr>
          <p:cNvSpPr/>
          <p:nvPr/>
        </p:nvSpPr>
        <p:spPr>
          <a:xfrm>
            <a:off x="1759528" y="0"/>
            <a:ext cx="2364797" cy="2701636"/>
          </a:xfrm>
          <a:prstGeom prst="rect">
            <a:avLst/>
          </a:prstGeom>
          <a:blipFill>
            <a:blip r:embed="rId2"/>
            <a:srcRect/>
            <a:stretch>
              <a:fillRect t="-17857" b="-178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1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2B99C560-4246-0C4C-AB9B-818ACB44B1D7}"/>
              </a:ext>
            </a:extLst>
          </p:cNvPr>
          <p:cNvSpPr/>
          <p:nvPr/>
        </p:nvSpPr>
        <p:spPr>
          <a:xfrm>
            <a:off x="4124325" y="2701636"/>
            <a:ext cx="2622839" cy="4156364"/>
          </a:xfrm>
          <a:prstGeom prst="rect">
            <a:avLst/>
          </a:prstGeom>
          <a:blipFill>
            <a:blip r:embed="rId3"/>
            <a:srcRect/>
            <a:stretch>
              <a:fillRect l="-1196" r="-11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6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D347E658-18E8-5C4B-A1D8-4487A5FB5CE4}"/>
              </a:ext>
            </a:extLst>
          </p:cNvPr>
          <p:cNvSpPr txBox="1"/>
          <p:nvPr/>
        </p:nvSpPr>
        <p:spPr>
          <a:xfrm>
            <a:off x="1064605" y="4267200"/>
            <a:ext cx="3493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OLDIES</a:t>
            </a:r>
            <a:r>
              <a:rPr lang="zh-CN" altLang="en-US"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zh-CN"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VINTAGE </a:t>
            </a:r>
          </a:p>
          <a:p>
            <a:r>
              <a:rPr lang="en-US" altLang="zh-CN"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rPr>
              <a:t>RETRO </a:t>
            </a:r>
            <a:endParaRPr lang="zh-CN" altLang="en-US" sz="3200" b="1" spc="300">
              <a:solidFill>
                <a:schemeClr val="tx1">
                  <a:lumMod val="65000"/>
                  <a:lumOff val="3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" name="文本框 7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AF4B7938-C54F-4441-A69D-278C437FD96A}"/>
              </a:ext>
            </a:extLst>
          </p:cNvPr>
          <p:cNvSpPr txBox="1"/>
          <p:nvPr/>
        </p:nvSpPr>
        <p:spPr>
          <a:xfrm>
            <a:off x="7923351" y="3839967"/>
            <a:ext cx="3493542" cy="199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“</a:t>
            </a:r>
            <a:r>
              <a:rPr lang="en-US" altLang="zh-CN" sz="1400" dirty="0">
                <a:solidFill>
                  <a:srgbClr val="68D7F5"/>
                </a:solidFill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This is a sample </a:t>
            </a:r>
            <a:r>
              <a:rPr lang="en-US" altLang="zh-CN" sz="1400" dirty="0">
                <a:latin typeface="+mn-lt"/>
                <a:ea typeface="华文细黑" panose="02010600040101010101" pitchFamily="2" charset="-122"/>
                <a:cs typeface="+mn-ea"/>
                <a:sym typeface="+mn-lt"/>
              </a:rPr>
              <a:t>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F198872-E617-4275-BA22-041BE8733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1136246"/>
            <a:ext cx="5448300" cy="15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15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宽屏</PresentationFormat>
  <Paragraphs>96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Avenir Medium</vt:lpstr>
      <vt:lpstr>Futura Condensed Medium</vt:lpstr>
      <vt:lpstr>Futura LT Condensed</vt:lpstr>
      <vt:lpstr>Futura Medium</vt:lpstr>
      <vt:lpstr>等线</vt:lpstr>
      <vt:lpstr>等线 Light</vt:lpstr>
      <vt:lpstr>华文细黑</vt:lpstr>
      <vt:lpstr>Microsoft YaHei</vt:lpstr>
      <vt:lpstr>Arial</vt:lpstr>
      <vt:lpstr>Open Sans</vt:lpstr>
      <vt:lpstr>Open Sans Semibold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2025-02-20T09:37:33Z</dcterms:created>
  <dcterms:modified xsi:type="dcterms:W3CDTF">2025-02-20T09:40:19Z</dcterms:modified>
</cp:coreProperties>
</file>